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 id="2147483664" r:id="rId6"/>
    <p:sldMasterId id="214748366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Lst>
  <p:sldSz cy="6858000" cx="9144000"/>
  <p:notesSz cx="6858000" cy="9144000"/>
  <p:embeddedFontLst>
    <p:embeddedFont>
      <p:font typeface="Arial Black"/>
      <p:regular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font" Target="fonts/ArialBlack-regular.fntdata"/><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75" name="Google Shape;1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71" name="Google Shape;27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82" name="Google Shape;28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3" name="Google Shape;283;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93" name="Google Shape;29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4" name="Google Shape;29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05" name="Google Shape;30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6" name="Google Shape;30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17" name="Google Shape;31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8" name="Google Shape;31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28" name="Google Shape;32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40" name="Google Shape;340;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1" name="Google Shape;34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51" name="Google Shape;35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62" name="Google Shape;36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73" name="Google Shape;37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22e7579ae_0_108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85" name="Google Shape;185;gc22e7579ae_0_10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 name="Google Shape;186;gc22e7579ae_0_10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84" name="Google Shape;38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395" name="Google Shape;395;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6" name="Google Shape;39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04" name="Google Shape;40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5" name="Google Shape;405;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13" name="Google Shape;41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24" name="Google Shape;42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34" name="Google Shape;43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44" name="Google Shape;44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5" name="Google Shape;445;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54" name="Google Shape;454;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64" name="Google Shape;46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5" name="Google Shape;46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74" name="Google Shape;47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195" name="Google Shape;19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84" name="Google Shape;48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3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494" name="Google Shape;49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04" name="Google Shape;504;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5" name="Google Shape;505;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14" name="Google Shape;51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5" name="Google Shape;515;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524" name="Google Shape;524;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5" name="Google Shape;525;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t>architecture</a:t>
            </a:r>
            <a:r>
              <a:rPr lang="en-US"/>
              <a:t> - must be defined clearly enough that maintenance programmers can (quickly!) find and fix a bug that shows up long after the original authors have moved on to other projects. That is, these programs must be </a:t>
            </a:r>
            <a:r>
              <a:rPr i="1" lang="en-US"/>
              <a:t>designed</a:t>
            </a:r>
            <a:r>
              <a:rPr lang="en-US"/>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t>code reuse</a:t>
            </a:r>
            <a:r>
              <a:rPr lang="en-US"/>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533" name="Google Shape;533;p34:notes"/>
          <p:cNvSpPr/>
          <p:nvPr>
            <p:ph idx="2" type="sldImg"/>
          </p:nvPr>
        </p:nvSpPr>
        <p:spPr>
          <a:xfrm>
            <a:off x="1144587"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34:notes"/>
          <p:cNvSpPr txBox="1"/>
          <p:nvPr>
            <p:ph idx="1" type="body"/>
          </p:nvPr>
        </p:nvSpPr>
        <p:spPr>
          <a:xfrm>
            <a:off x="685800" y="4343400"/>
            <a:ext cx="5486400" cy="4114800"/>
          </a:xfrm>
          <a:prstGeom prst="rect">
            <a:avLst/>
          </a:prstGeom>
          <a:noFill/>
          <a:ln>
            <a:noFill/>
          </a:ln>
        </p:spPr>
        <p:txBody>
          <a:bodyPr anchorCtr="0" anchor="t" bIns="45700" lIns="91400" spcFirstLastPara="1" rIns="91400" wrap="square" tIns="45700">
            <a:noAutofit/>
          </a:bodyPr>
          <a:lstStyle/>
          <a:p>
            <a:pPr indent="0" lvl="0" marL="0" rtl="0" algn="l">
              <a:spcBef>
                <a:spcPts val="0"/>
              </a:spcBef>
              <a:spcAft>
                <a:spcPts val="0"/>
              </a:spcAft>
              <a:buNone/>
            </a:pPr>
            <a:r>
              <a:t/>
            </a:r>
            <a:endParaRPr/>
          </a:p>
        </p:txBody>
      </p:sp>
      <p:sp>
        <p:nvSpPr>
          <p:cNvPr id="535" name="Google Shape;535;p34:notes"/>
          <p:cNvSpPr txBox="1"/>
          <p:nvPr/>
        </p:nvSpPr>
        <p:spPr>
          <a:xfrm>
            <a:off x="3884612" y="8685212"/>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22e7579ae_0_66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544" name="Google Shape;544;gc22e7579ae_0_662:notes"/>
          <p:cNvSpPr/>
          <p:nvPr>
            <p:ph idx="2" type="sldImg"/>
          </p:nvPr>
        </p:nvSpPr>
        <p:spPr>
          <a:xfrm>
            <a:off x="920750" y="733425"/>
            <a:ext cx="48879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5" name="Google Shape;545;gc22e7579ae_0_662:notes"/>
          <p:cNvSpPr txBox="1"/>
          <p:nvPr>
            <p:ph idx="1" type="body"/>
          </p:nvPr>
        </p:nvSpPr>
        <p:spPr>
          <a:xfrm>
            <a:off x="685800" y="4343400"/>
            <a:ext cx="5486400" cy="4114800"/>
          </a:xfrm>
          <a:prstGeom prst="rect">
            <a:avLst/>
          </a:prstGeom>
          <a:noFill/>
          <a:ln>
            <a:noFill/>
          </a:ln>
        </p:spPr>
        <p:txBody>
          <a:bodyPr anchorCtr="0" anchor="t" bIns="45900" lIns="91825" spcFirstLastPara="1" rIns="91825" wrap="square" tIns="45900">
            <a:noAutofit/>
          </a:bodyPr>
          <a:lstStyle/>
          <a:p>
            <a:pPr indent="0" lvl="0" marL="0" rtl="0" algn="l">
              <a:spcBef>
                <a:spcPts val="0"/>
              </a:spcBef>
              <a:spcAft>
                <a:spcPts val="0"/>
              </a:spcAft>
              <a:buNone/>
            </a:pPr>
            <a:r>
              <a:t/>
            </a:r>
            <a:endParaRPr/>
          </a:p>
        </p:txBody>
      </p:sp>
      <p:sp>
        <p:nvSpPr>
          <p:cNvPr id="546" name="Google Shape;546;gc22e7579ae_0_662:notes"/>
          <p:cNvSpPr txBox="1"/>
          <p:nvPr/>
        </p:nvSpPr>
        <p:spPr>
          <a:xfrm>
            <a:off x="3808412" y="9283700"/>
            <a:ext cx="2914500" cy="48900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22e7579ae_0_1192: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555" name="Google Shape;555;gc22e7579ae_0_1192:notes"/>
          <p:cNvSpPr/>
          <p:nvPr>
            <p:ph idx="2" type="sldImg"/>
          </p:nvPr>
        </p:nvSpPr>
        <p:spPr>
          <a:xfrm>
            <a:off x="920750" y="733425"/>
            <a:ext cx="48879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6" name="Google Shape;556;gc22e7579ae_0_1192:notes"/>
          <p:cNvSpPr txBox="1"/>
          <p:nvPr>
            <p:ph idx="1" type="body"/>
          </p:nvPr>
        </p:nvSpPr>
        <p:spPr>
          <a:xfrm>
            <a:off x="685800" y="4343400"/>
            <a:ext cx="5486400" cy="4114800"/>
          </a:xfrm>
          <a:prstGeom prst="rect">
            <a:avLst/>
          </a:prstGeom>
          <a:noFill/>
          <a:ln>
            <a:noFill/>
          </a:ln>
        </p:spPr>
        <p:txBody>
          <a:bodyPr anchorCtr="0" anchor="t" bIns="45900" lIns="91825" spcFirstLastPara="1" rIns="91825" wrap="square" tIns="45900">
            <a:noAutofit/>
          </a:bodyPr>
          <a:lstStyle/>
          <a:p>
            <a:pPr indent="0" lvl="0" marL="0" rtl="0" algn="l">
              <a:spcBef>
                <a:spcPts val="0"/>
              </a:spcBef>
              <a:spcAft>
                <a:spcPts val="0"/>
              </a:spcAft>
              <a:buNone/>
            </a:pPr>
            <a:r>
              <a:t/>
            </a:r>
            <a:endParaRPr/>
          </a:p>
        </p:txBody>
      </p:sp>
      <p:sp>
        <p:nvSpPr>
          <p:cNvPr id="557" name="Google Shape;557;gc22e7579ae_0_1192:notes"/>
          <p:cNvSpPr txBox="1"/>
          <p:nvPr/>
        </p:nvSpPr>
        <p:spPr>
          <a:xfrm>
            <a:off x="3808412" y="9283700"/>
            <a:ext cx="2914500" cy="48900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22e7579ae_0_6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gc22e7579ae_0_6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c22e7579ae_0_6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gc22e7579ae_0_6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05" name="Google Shape;20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 name="Google Shape;206;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22e7579ae_0_7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c22e7579ae_0_7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22e7579ae_0_7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gc22e7579ae_0_7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c22e7579ae_0_7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gc22e7579ae_0_7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c22e7579ae_0_7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gc22e7579ae_0_7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22e7579ae_0_76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644" name="Google Shape;644;gc22e7579ae_0_7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45" name="Google Shape;645;gc22e7579ae_0_765: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c22e7579ae_0_7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gc22e7579ae_0_7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22e7579ae_0_7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gc22e7579ae_0_7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22e7579ae_0_739: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676" name="Google Shape;676;gc22e7579ae_0_7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77" name="Google Shape;677;gc22e7579ae_0_739: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22e7579ae_0_79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688" name="Google Shape;688;gc22e7579ae_0_7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89" name="Google Shape;689;gc22e7579ae_0_794: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c22e7579ae_0_8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711" name="Google Shape;711;gc22e7579ae_0_8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12" name="Google Shape;712;gc22e7579ae_0_816: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SzPts val="1800"/>
              <a:buNone/>
            </a:pPr>
            <a:r>
              <a:rPr lang="en-US"/>
              <a:t>Prover independência das aplicações em relação aos dados significa dizer que alterações no modelo de dados não devem afetar as aplicações.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15" name="Google Shape;21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22e7579ae_0_8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722" name="Google Shape;722;gc22e7579ae_0_8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3" name="Google Shape;723;gc22e7579ae_0_826:notes"/>
          <p:cNvSpPr txBox="1"/>
          <p:nvPr>
            <p:ph idx="1" type="body"/>
          </p:nvPr>
        </p:nvSpPr>
        <p:spPr>
          <a:xfrm>
            <a:off x="685800" y="4343400"/>
            <a:ext cx="54864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c22e7579ae_0_8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c22e7579ae_0_8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22e7579ae_0_8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gc22e7579ae_0_8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22e7579ae_0_8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6" name="Google Shape;756;gc22e7579ae_0_8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c22e7579ae_0_86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Times New Roman"/>
              <a:buNone/>
            </a:pPr>
            <a:fld id="{00000000-1234-1234-1234-123412341234}" type="slidenum">
              <a:rPr b="0" i="0" lang="en-US" sz="2000" u="none">
                <a:solidFill>
                  <a:srgbClr val="000000"/>
                </a:solidFill>
                <a:latin typeface="Times New Roman"/>
                <a:ea typeface="Times New Roman"/>
                <a:cs typeface="Times New Roman"/>
                <a:sym typeface="Times New Roman"/>
              </a:rPr>
              <a:t>‹#›</a:t>
            </a:fld>
            <a:endParaRPr/>
          </a:p>
        </p:txBody>
      </p:sp>
      <p:sp>
        <p:nvSpPr>
          <p:cNvPr id="764" name="Google Shape;764;gc22e7579ae_0_864:notes"/>
          <p:cNvSpPr/>
          <p:nvPr>
            <p:ph idx="2" type="sldImg"/>
          </p:nvPr>
        </p:nvSpPr>
        <p:spPr>
          <a:xfrm>
            <a:off x="920750" y="733425"/>
            <a:ext cx="48879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5" name="Google Shape;765;gc22e7579ae_0_864:notes"/>
          <p:cNvSpPr txBox="1"/>
          <p:nvPr>
            <p:ph idx="1" type="body"/>
          </p:nvPr>
        </p:nvSpPr>
        <p:spPr>
          <a:xfrm>
            <a:off x="685800" y="4343400"/>
            <a:ext cx="5486400" cy="4114800"/>
          </a:xfrm>
          <a:prstGeom prst="rect">
            <a:avLst/>
          </a:prstGeom>
          <a:noFill/>
          <a:ln>
            <a:noFill/>
          </a:ln>
        </p:spPr>
        <p:txBody>
          <a:bodyPr anchorCtr="0" anchor="t" bIns="45900" lIns="91825" spcFirstLastPara="1" rIns="91825" wrap="square" tIns="45900">
            <a:noAutofit/>
          </a:bodyPr>
          <a:lstStyle/>
          <a:p>
            <a:pPr indent="0" lvl="0" marL="0" rtl="0" algn="l">
              <a:spcBef>
                <a:spcPts val="0"/>
              </a:spcBef>
              <a:spcAft>
                <a:spcPts val="0"/>
              </a:spcAft>
              <a:buNone/>
            </a:pPr>
            <a:r>
              <a:t/>
            </a:r>
            <a:endParaRPr/>
          </a:p>
        </p:txBody>
      </p:sp>
      <p:sp>
        <p:nvSpPr>
          <p:cNvPr id="766" name="Google Shape;766;gc22e7579ae_0_864:notes"/>
          <p:cNvSpPr txBox="1"/>
          <p:nvPr/>
        </p:nvSpPr>
        <p:spPr>
          <a:xfrm>
            <a:off x="3808412" y="9283700"/>
            <a:ext cx="2914500" cy="48900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22e7579ae_0_11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776" name="Google Shape;776;gc22e7579ae_0_1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7" name="Google Shape;777;gc22e7579ae_0_1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6" name="Google Shape;78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p3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5: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26" name="Google Shape;22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38" name="Google Shape;238;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9" name="Google Shape;23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49" name="Google Shape;24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0" name="Google Shape;250;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a:solidFill>
                  <a:srgbClr val="000000"/>
                </a:solidFill>
                <a:latin typeface="Arial"/>
                <a:ea typeface="Arial"/>
                <a:cs typeface="Arial"/>
                <a:sym typeface="Arial"/>
              </a:rPr>
              <a:t>‹#›</a:t>
            </a:fld>
            <a:endParaRPr/>
          </a:p>
        </p:txBody>
      </p:sp>
      <p:sp>
        <p:nvSpPr>
          <p:cNvPr id="260" name="Google Shape;26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20" name="Shape 120"/>
        <p:cNvGrpSpPr/>
        <p:nvPr/>
      </p:nvGrpSpPr>
      <p:grpSpPr>
        <a:xfrm>
          <a:off x="0" y="0"/>
          <a:ext cx="0" cy="0"/>
          <a:chOff x="0" y="0"/>
          <a:chExt cx="0" cy="0"/>
        </a:xfrm>
      </p:grpSpPr>
      <p:sp>
        <p:nvSpPr>
          <p:cNvPr id="121" name="Google Shape;121;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25" name="Shape 125"/>
        <p:cNvGrpSpPr/>
        <p:nvPr/>
      </p:nvGrpSpPr>
      <p:grpSpPr>
        <a:xfrm>
          <a:off x="0" y="0"/>
          <a:ext cx="0" cy="0"/>
          <a:chOff x="0" y="0"/>
          <a:chExt cx="0" cy="0"/>
        </a:xfrm>
      </p:grpSpPr>
      <p:sp>
        <p:nvSpPr>
          <p:cNvPr id="126" name="Google Shape;1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1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SzPts val="1800"/>
              <a:buNone/>
              <a:defRPr b="1" sz="2400"/>
            </a:lvl1pPr>
            <a:lvl2pPr indent="-228600" lvl="1" marL="914400" rtl="0" algn="l">
              <a:spcBef>
                <a:spcPts val="400"/>
              </a:spcBef>
              <a:spcAft>
                <a:spcPts val="0"/>
              </a:spcAft>
              <a:buSzPts val="1600"/>
              <a:buNone/>
              <a:defRPr b="1" sz="2000"/>
            </a:lvl2pPr>
            <a:lvl3pPr indent="-228600" lvl="2" marL="1371600" rtl="0" algn="l">
              <a:spcBef>
                <a:spcPts val="360"/>
              </a:spcBef>
              <a:spcAft>
                <a:spcPts val="0"/>
              </a:spcAft>
              <a:buSzPts val="1170"/>
              <a:buNone/>
              <a:defRPr b="1" sz="1800"/>
            </a:lvl3pPr>
            <a:lvl4pPr indent="-228600" lvl="3" marL="1828800" rtl="0" algn="l">
              <a:spcBef>
                <a:spcPts val="320"/>
              </a:spcBef>
              <a:spcAft>
                <a:spcPts val="0"/>
              </a:spcAft>
              <a:buSzPts val="112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128" name="Google Shape;128;p1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rtl="0" algn="l">
              <a:spcBef>
                <a:spcPts val="480"/>
              </a:spcBef>
              <a:spcAft>
                <a:spcPts val="0"/>
              </a:spcAft>
              <a:buSzPts val="1800"/>
              <a:buChar char="■"/>
              <a:defRPr sz="2400"/>
            </a:lvl1pPr>
            <a:lvl2pPr indent="-330200" lvl="1" marL="914400" rtl="0" algn="l">
              <a:spcBef>
                <a:spcPts val="400"/>
              </a:spcBef>
              <a:spcAft>
                <a:spcPts val="0"/>
              </a:spcAft>
              <a:buSzPts val="1600"/>
              <a:buChar char="◻"/>
              <a:defRPr sz="2000"/>
            </a:lvl2pPr>
            <a:lvl3pPr indent="-302894" lvl="2" marL="1371600" rtl="0" algn="l">
              <a:spcBef>
                <a:spcPts val="360"/>
              </a:spcBef>
              <a:spcAft>
                <a:spcPts val="0"/>
              </a:spcAft>
              <a:buSzPts val="1170"/>
              <a:buChar char="■"/>
              <a:defRPr sz="1800"/>
            </a:lvl3pPr>
            <a:lvl4pPr indent="-299719" lvl="3" marL="1828800" rtl="0" algn="l">
              <a:spcBef>
                <a:spcPts val="320"/>
              </a:spcBef>
              <a:spcAft>
                <a:spcPts val="0"/>
              </a:spcAft>
              <a:buSzPts val="1120"/>
              <a:buChar char="◻"/>
              <a:defRPr sz="1600"/>
            </a:lvl4pPr>
            <a:lvl5pPr indent="-330200" lvl="4" marL="2286000" rtl="0" algn="l">
              <a:spcBef>
                <a:spcPts val="320"/>
              </a:spcBef>
              <a:spcAft>
                <a:spcPts val="0"/>
              </a:spcAft>
              <a:buSzPts val="1600"/>
              <a:buChar char="▪"/>
              <a:defRPr sz="16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129" name="Google Shape;129;p14"/>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SzPts val="1800"/>
              <a:buNone/>
              <a:defRPr b="1" sz="2400"/>
            </a:lvl1pPr>
            <a:lvl2pPr indent="-228600" lvl="1" marL="914400" rtl="0" algn="l">
              <a:spcBef>
                <a:spcPts val="400"/>
              </a:spcBef>
              <a:spcAft>
                <a:spcPts val="0"/>
              </a:spcAft>
              <a:buSzPts val="1600"/>
              <a:buNone/>
              <a:defRPr b="1" sz="2000"/>
            </a:lvl2pPr>
            <a:lvl3pPr indent="-228600" lvl="2" marL="1371600" rtl="0" algn="l">
              <a:spcBef>
                <a:spcPts val="360"/>
              </a:spcBef>
              <a:spcAft>
                <a:spcPts val="0"/>
              </a:spcAft>
              <a:buSzPts val="1170"/>
              <a:buNone/>
              <a:defRPr b="1" sz="1800"/>
            </a:lvl3pPr>
            <a:lvl4pPr indent="-228600" lvl="3" marL="1828800" rtl="0" algn="l">
              <a:spcBef>
                <a:spcPts val="320"/>
              </a:spcBef>
              <a:spcAft>
                <a:spcPts val="0"/>
              </a:spcAft>
              <a:buSzPts val="1120"/>
              <a:buNone/>
              <a:defRPr b="1" sz="1600"/>
            </a:lvl4pPr>
            <a:lvl5pPr indent="-228600" lvl="4" marL="2286000" rtl="0" algn="l">
              <a:spcBef>
                <a:spcPts val="320"/>
              </a:spcBef>
              <a:spcAft>
                <a:spcPts val="0"/>
              </a:spcAft>
              <a:buSzPts val="1600"/>
              <a:buNone/>
              <a:defRPr b="1" sz="1600"/>
            </a:lvl5pPr>
            <a:lvl6pPr indent="-228600" lvl="5" marL="2743200" rtl="0" algn="l">
              <a:spcBef>
                <a:spcPts val="320"/>
              </a:spcBef>
              <a:spcAft>
                <a:spcPts val="0"/>
              </a:spcAft>
              <a:buSzPts val="1600"/>
              <a:buNone/>
              <a:defRPr b="1" sz="1600"/>
            </a:lvl6pPr>
            <a:lvl7pPr indent="-228600" lvl="6" marL="3200400" rtl="0" algn="l">
              <a:spcBef>
                <a:spcPts val="320"/>
              </a:spcBef>
              <a:spcAft>
                <a:spcPts val="0"/>
              </a:spcAft>
              <a:buSzPts val="1600"/>
              <a:buNone/>
              <a:defRPr b="1" sz="1600"/>
            </a:lvl7pPr>
            <a:lvl8pPr indent="-228600" lvl="7" marL="3657600" rtl="0" algn="l">
              <a:spcBef>
                <a:spcPts val="320"/>
              </a:spcBef>
              <a:spcAft>
                <a:spcPts val="0"/>
              </a:spcAft>
              <a:buSzPts val="1600"/>
              <a:buNone/>
              <a:defRPr b="1" sz="1600"/>
            </a:lvl8pPr>
            <a:lvl9pPr indent="-228600" lvl="8" marL="4114800" rtl="0" algn="l">
              <a:spcBef>
                <a:spcPts val="320"/>
              </a:spcBef>
              <a:spcAft>
                <a:spcPts val="0"/>
              </a:spcAft>
              <a:buSzPts val="1600"/>
              <a:buNone/>
              <a:defRPr b="1" sz="1600"/>
            </a:lvl9pPr>
          </a:lstStyle>
          <a:p/>
        </p:txBody>
      </p:sp>
      <p:sp>
        <p:nvSpPr>
          <p:cNvPr id="130" name="Google Shape;130;p14"/>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rtl="0" algn="l">
              <a:spcBef>
                <a:spcPts val="480"/>
              </a:spcBef>
              <a:spcAft>
                <a:spcPts val="0"/>
              </a:spcAft>
              <a:buSzPts val="1800"/>
              <a:buChar char="■"/>
              <a:defRPr sz="2400"/>
            </a:lvl1pPr>
            <a:lvl2pPr indent="-330200" lvl="1" marL="914400" rtl="0" algn="l">
              <a:spcBef>
                <a:spcPts val="400"/>
              </a:spcBef>
              <a:spcAft>
                <a:spcPts val="0"/>
              </a:spcAft>
              <a:buSzPts val="1600"/>
              <a:buChar char="◻"/>
              <a:defRPr sz="2000"/>
            </a:lvl2pPr>
            <a:lvl3pPr indent="-302894" lvl="2" marL="1371600" rtl="0" algn="l">
              <a:spcBef>
                <a:spcPts val="360"/>
              </a:spcBef>
              <a:spcAft>
                <a:spcPts val="0"/>
              </a:spcAft>
              <a:buSzPts val="1170"/>
              <a:buChar char="■"/>
              <a:defRPr sz="1800"/>
            </a:lvl3pPr>
            <a:lvl4pPr indent="-299719" lvl="3" marL="1828800" rtl="0" algn="l">
              <a:spcBef>
                <a:spcPts val="320"/>
              </a:spcBef>
              <a:spcAft>
                <a:spcPts val="0"/>
              </a:spcAft>
              <a:buSzPts val="1120"/>
              <a:buChar char="◻"/>
              <a:defRPr sz="1600"/>
            </a:lvl4pPr>
            <a:lvl5pPr indent="-330200" lvl="4" marL="2286000" rtl="0" algn="l">
              <a:spcBef>
                <a:spcPts val="320"/>
              </a:spcBef>
              <a:spcAft>
                <a:spcPts val="0"/>
              </a:spcAft>
              <a:buSzPts val="1600"/>
              <a:buChar char="▪"/>
              <a:defRPr sz="1600"/>
            </a:lvl5pPr>
            <a:lvl6pPr indent="-330200" lvl="5" marL="2743200" rtl="0" algn="l">
              <a:spcBef>
                <a:spcPts val="320"/>
              </a:spcBef>
              <a:spcAft>
                <a:spcPts val="0"/>
              </a:spcAft>
              <a:buSzPts val="1600"/>
              <a:buChar char="▪"/>
              <a:defRPr sz="1600"/>
            </a:lvl6pPr>
            <a:lvl7pPr indent="-330200" lvl="6" marL="3200400" rtl="0" algn="l">
              <a:spcBef>
                <a:spcPts val="320"/>
              </a:spcBef>
              <a:spcAft>
                <a:spcPts val="0"/>
              </a:spcAft>
              <a:buSzPts val="1600"/>
              <a:buChar char="▪"/>
              <a:defRPr sz="1600"/>
            </a:lvl7pPr>
            <a:lvl8pPr indent="-330200" lvl="7" marL="3657600" rtl="0" algn="l">
              <a:spcBef>
                <a:spcPts val="320"/>
              </a:spcBef>
              <a:spcAft>
                <a:spcPts val="0"/>
              </a:spcAft>
              <a:buSzPts val="1600"/>
              <a:buChar char="▪"/>
              <a:defRPr sz="1600"/>
            </a:lvl8pPr>
            <a:lvl9pPr indent="-330200" lvl="8" marL="4114800" rtl="0" algn="l">
              <a:spcBef>
                <a:spcPts val="320"/>
              </a:spcBef>
              <a:spcAft>
                <a:spcPts val="0"/>
              </a:spcAft>
              <a:buSzPts val="1600"/>
              <a:buChar char="▪"/>
              <a:defRPr sz="1600"/>
            </a:lvl9pPr>
          </a:lstStyle>
          <a:p/>
        </p:txBody>
      </p:sp>
      <p:sp>
        <p:nvSpPr>
          <p:cNvPr id="131" name="Google Shape;131;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2" name="Google Shape;132;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34" name="Shape 134"/>
        <p:cNvGrpSpPr/>
        <p:nvPr/>
      </p:nvGrpSpPr>
      <p:grpSpPr>
        <a:xfrm>
          <a:off x="0" y="0"/>
          <a:ext cx="0" cy="0"/>
          <a:chOff x="0" y="0"/>
          <a:chExt cx="0" cy="0"/>
        </a:xfrm>
      </p:grpSpPr>
      <p:sp>
        <p:nvSpPr>
          <p:cNvPr id="135" name="Google Shape;135;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1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spcBef>
                <a:spcPts val="560"/>
              </a:spcBef>
              <a:spcAft>
                <a:spcPts val="0"/>
              </a:spcAft>
              <a:buSzPts val="2100"/>
              <a:buChar char="■"/>
              <a:defRPr sz="2800"/>
            </a:lvl1pPr>
            <a:lvl2pPr indent="-350519" lvl="1" marL="914400" rtl="0" algn="l">
              <a:spcBef>
                <a:spcPts val="480"/>
              </a:spcBef>
              <a:spcAft>
                <a:spcPts val="0"/>
              </a:spcAft>
              <a:buSzPts val="1920"/>
              <a:buChar char="◻"/>
              <a:defRPr sz="2400"/>
            </a:lvl2pPr>
            <a:lvl3pPr indent="-311150" lvl="2" marL="1371600" rtl="0" algn="l">
              <a:spcBef>
                <a:spcPts val="400"/>
              </a:spcBef>
              <a:spcAft>
                <a:spcPts val="0"/>
              </a:spcAft>
              <a:buSzPts val="1300"/>
              <a:buChar char="■"/>
              <a:defRPr sz="2000"/>
            </a:lvl3pPr>
            <a:lvl4pPr indent="-308610" lvl="3" marL="1828800" rtl="0" algn="l">
              <a:spcBef>
                <a:spcPts val="360"/>
              </a:spcBef>
              <a:spcAft>
                <a:spcPts val="0"/>
              </a:spcAft>
              <a:buSzPts val="1260"/>
              <a:buChar char="◻"/>
              <a:defRPr sz="1800"/>
            </a:lvl4pPr>
            <a:lvl5pPr indent="-342900" lvl="4" marL="2286000" rtl="0" algn="l">
              <a:spcBef>
                <a:spcPts val="360"/>
              </a:spcBef>
              <a:spcAft>
                <a:spcPts val="0"/>
              </a:spcAft>
              <a:buSzPts val="1800"/>
              <a:buChar char="▪"/>
              <a:defRPr sz="18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137" name="Google Shape;137;p1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spcBef>
                <a:spcPts val="560"/>
              </a:spcBef>
              <a:spcAft>
                <a:spcPts val="0"/>
              </a:spcAft>
              <a:buSzPts val="2100"/>
              <a:buChar char="■"/>
              <a:defRPr sz="2800"/>
            </a:lvl1pPr>
            <a:lvl2pPr indent="-350519" lvl="1" marL="914400" rtl="0" algn="l">
              <a:spcBef>
                <a:spcPts val="480"/>
              </a:spcBef>
              <a:spcAft>
                <a:spcPts val="0"/>
              </a:spcAft>
              <a:buSzPts val="1920"/>
              <a:buChar char="◻"/>
              <a:defRPr sz="2400"/>
            </a:lvl2pPr>
            <a:lvl3pPr indent="-311150" lvl="2" marL="1371600" rtl="0" algn="l">
              <a:spcBef>
                <a:spcPts val="400"/>
              </a:spcBef>
              <a:spcAft>
                <a:spcPts val="0"/>
              </a:spcAft>
              <a:buSzPts val="1300"/>
              <a:buChar char="■"/>
              <a:defRPr sz="2000"/>
            </a:lvl3pPr>
            <a:lvl4pPr indent="-308610" lvl="3" marL="1828800" rtl="0" algn="l">
              <a:spcBef>
                <a:spcPts val="360"/>
              </a:spcBef>
              <a:spcAft>
                <a:spcPts val="0"/>
              </a:spcAft>
              <a:buSzPts val="1260"/>
              <a:buChar char="◻"/>
              <a:defRPr sz="1800"/>
            </a:lvl4pPr>
            <a:lvl5pPr indent="-342900" lvl="4" marL="2286000" rtl="0" algn="l">
              <a:spcBef>
                <a:spcPts val="360"/>
              </a:spcBef>
              <a:spcAft>
                <a:spcPts val="0"/>
              </a:spcAft>
              <a:buSzPts val="1800"/>
              <a:buChar char="▪"/>
              <a:defRPr sz="1800"/>
            </a:lvl5pPr>
            <a:lvl6pPr indent="-342900" lvl="5" marL="2743200" rtl="0" algn="l">
              <a:spcBef>
                <a:spcPts val="360"/>
              </a:spcBef>
              <a:spcAft>
                <a:spcPts val="0"/>
              </a:spcAft>
              <a:buSzPts val="1800"/>
              <a:buChar char="▪"/>
              <a:defRPr sz="1800"/>
            </a:lvl6pPr>
            <a:lvl7pPr indent="-342900" lvl="6" marL="3200400" rtl="0" algn="l">
              <a:spcBef>
                <a:spcPts val="360"/>
              </a:spcBef>
              <a:spcAft>
                <a:spcPts val="0"/>
              </a:spcAft>
              <a:buSzPts val="1800"/>
              <a:buChar char="▪"/>
              <a:defRPr sz="1800"/>
            </a:lvl7pPr>
            <a:lvl8pPr indent="-342900" lvl="7" marL="3657600" rtl="0" algn="l">
              <a:spcBef>
                <a:spcPts val="360"/>
              </a:spcBef>
              <a:spcAft>
                <a:spcPts val="0"/>
              </a:spcAft>
              <a:buSzPts val="1800"/>
              <a:buChar char="▪"/>
              <a:defRPr sz="1800"/>
            </a:lvl8pPr>
            <a:lvl9pPr indent="-342900" lvl="8" marL="4114800" rtl="0" algn="l">
              <a:spcBef>
                <a:spcPts val="360"/>
              </a:spcBef>
              <a:spcAft>
                <a:spcPts val="0"/>
              </a:spcAft>
              <a:buSzPts val="1800"/>
              <a:buChar char="▪"/>
              <a:defRPr sz="1800"/>
            </a:lvl9pPr>
          </a:lstStyle>
          <a:p/>
        </p:txBody>
      </p:sp>
      <p:sp>
        <p:nvSpPr>
          <p:cNvPr id="138" name="Google Shape;138;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9" name="Google Shape;139;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41" name="Shape 141"/>
        <p:cNvGrpSpPr/>
        <p:nvPr/>
      </p:nvGrpSpPr>
      <p:grpSpPr>
        <a:xfrm>
          <a:off x="0" y="0"/>
          <a:ext cx="0" cy="0"/>
          <a:chOff x="0" y="0"/>
          <a:chExt cx="0" cy="0"/>
        </a:xfrm>
      </p:grpSpPr>
      <p:sp>
        <p:nvSpPr>
          <p:cNvPr id="142" name="Google Shape;142;p1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SzPts val="1500"/>
              <a:buNone/>
              <a:defRPr sz="2000"/>
            </a:lvl1pPr>
            <a:lvl2pPr indent="-228600" lvl="1" marL="914400" rtl="0" algn="l">
              <a:spcBef>
                <a:spcPts val="360"/>
              </a:spcBef>
              <a:spcAft>
                <a:spcPts val="0"/>
              </a:spcAft>
              <a:buSzPts val="1440"/>
              <a:buNone/>
              <a:defRPr sz="1800"/>
            </a:lvl2pPr>
            <a:lvl3pPr indent="-228600" lvl="2" marL="1371600" rtl="0" algn="l">
              <a:spcBef>
                <a:spcPts val="320"/>
              </a:spcBef>
              <a:spcAft>
                <a:spcPts val="0"/>
              </a:spcAft>
              <a:buSzPts val="1040"/>
              <a:buNone/>
              <a:defRPr sz="1600"/>
            </a:lvl3pPr>
            <a:lvl4pPr indent="-228600" lvl="3" marL="1828800" rtl="0" algn="l">
              <a:spcBef>
                <a:spcPts val="280"/>
              </a:spcBef>
              <a:spcAft>
                <a:spcPts val="0"/>
              </a:spcAft>
              <a:buSzPts val="980"/>
              <a:buNone/>
              <a:defRPr sz="1400"/>
            </a:lvl4pPr>
            <a:lvl5pPr indent="-228600" lvl="4" marL="2286000" rtl="0" algn="l">
              <a:spcBef>
                <a:spcPts val="280"/>
              </a:spcBef>
              <a:spcAft>
                <a:spcPts val="0"/>
              </a:spcAft>
              <a:buSzPts val="1400"/>
              <a:buNone/>
              <a:defRPr sz="1400"/>
            </a:lvl5pPr>
            <a:lvl6pPr indent="-228600" lvl="5" marL="2743200" rtl="0" algn="l">
              <a:spcBef>
                <a:spcPts val="280"/>
              </a:spcBef>
              <a:spcAft>
                <a:spcPts val="0"/>
              </a:spcAft>
              <a:buSzPts val="1400"/>
              <a:buNone/>
              <a:defRPr sz="1400"/>
            </a:lvl6pPr>
            <a:lvl7pPr indent="-228600" lvl="6" marL="3200400" rtl="0" algn="l">
              <a:spcBef>
                <a:spcPts val="280"/>
              </a:spcBef>
              <a:spcAft>
                <a:spcPts val="0"/>
              </a:spcAft>
              <a:buSzPts val="1400"/>
              <a:buNone/>
              <a:defRPr sz="1400"/>
            </a:lvl7pPr>
            <a:lvl8pPr indent="-228600" lvl="7" marL="3657600" rtl="0" algn="l">
              <a:spcBef>
                <a:spcPts val="280"/>
              </a:spcBef>
              <a:spcAft>
                <a:spcPts val="0"/>
              </a:spcAft>
              <a:buSzPts val="1400"/>
              <a:buNone/>
              <a:defRPr sz="1400"/>
            </a:lvl8pPr>
            <a:lvl9pPr indent="-228600" lvl="8" marL="4114800" rtl="0" algn="l">
              <a:spcBef>
                <a:spcPts val="280"/>
              </a:spcBef>
              <a:spcAft>
                <a:spcPts val="0"/>
              </a:spcAft>
              <a:buSzPts val="1400"/>
              <a:buNone/>
              <a:defRPr sz="1400"/>
            </a:lvl9pPr>
          </a:lstStyle>
          <a:p/>
        </p:txBody>
      </p:sp>
      <p:sp>
        <p:nvSpPr>
          <p:cNvPr id="144" name="Google Shape;144;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67" name="Shape 167"/>
        <p:cNvGrpSpPr/>
        <p:nvPr/>
      </p:nvGrpSpPr>
      <p:grpSpPr>
        <a:xfrm>
          <a:off x="0" y="0"/>
          <a:ext cx="0" cy="0"/>
          <a:chOff x="0" y="0"/>
          <a:chExt cx="0" cy="0"/>
        </a:xfrm>
      </p:grpSpPr>
      <p:sp>
        <p:nvSpPr>
          <p:cNvPr id="168" name="Google Shape;168;p1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5000">
                <a:solidFill>
                  <a:srgbClr val="FFFFFF"/>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9" name="Google Shape;169;p1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rtl="0" algn="l">
              <a:spcBef>
                <a:spcPts val="680"/>
              </a:spcBef>
              <a:spcAft>
                <a:spcPts val="0"/>
              </a:spcAft>
              <a:buSzPts val="2550"/>
              <a:buFont typeface="Noto Sans Symbols"/>
              <a:buNone/>
              <a:defRPr sz="3400"/>
            </a:lvl1pPr>
            <a:lvl2pPr lvl="1" rtl="0" algn="l">
              <a:spcBef>
                <a:spcPts val="360"/>
              </a:spcBef>
              <a:spcAft>
                <a:spcPts val="0"/>
              </a:spcAft>
              <a:buSzPts val="1440"/>
              <a:buChar char="◻"/>
              <a:defRPr/>
            </a:lvl2pPr>
            <a:lvl3pPr lvl="2" rtl="0" algn="l">
              <a:spcBef>
                <a:spcPts val="360"/>
              </a:spcBef>
              <a:spcAft>
                <a:spcPts val="0"/>
              </a:spcAft>
              <a:buSzPts val="1170"/>
              <a:buChar char="■"/>
              <a:defRPr/>
            </a:lvl3pPr>
            <a:lvl4pPr lvl="3" rtl="0" algn="l">
              <a:spcBef>
                <a:spcPts val="360"/>
              </a:spcBef>
              <a:spcAft>
                <a:spcPts val="0"/>
              </a:spcAft>
              <a:buSzPts val="1260"/>
              <a:buChar char="◻"/>
              <a:defRPr/>
            </a:lvl4pPr>
            <a:lvl5pPr lvl="4" rtl="0" algn="l">
              <a:spcBef>
                <a:spcPts val="360"/>
              </a:spcBef>
              <a:spcAft>
                <a:spcPts val="0"/>
              </a:spcAft>
              <a:buSzPts val="1800"/>
              <a:buChar char="▪"/>
              <a:defRPr/>
            </a:lvl5pPr>
            <a:lvl6pPr lvl="5" rtl="0" algn="l">
              <a:spcBef>
                <a:spcPts val="360"/>
              </a:spcBef>
              <a:spcAft>
                <a:spcPts val="0"/>
              </a:spcAft>
              <a:buSzPts val="1800"/>
              <a:buChar char="▪"/>
              <a:defRPr/>
            </a:lvl6pPr>
            <a:lvl7pPr lvl="6" rtl="0" algn="l">
              <a:spcBef>
                <a:spcPts val="360"/>
              </a:spcBef>
              <a:spcAft>
                <a:spcPts val="0"/>
              </a:spcAft>
              <a:buSzPts val="1800"/>
              <a:buChar char="▪"/>
              <a:defRPr/>
            </a:lvl7pPr>
            <a:lvl8pPr lvl="7" rtl="0" algn="l">
              <a:spcBef>
                <a:spcPts val="360"/>
              </a:spcBef>
              <a:spcAft>
                <a:spcPts val="0"/>
              </a:spcAft>
              <a:buSzPts val="1800"/>
              <a:buChar char="▪"/>
              <a:defRPr/>
            </a:lvl8pPr>
            <a:lvl9pPr lvl="8" rtl="0" algn="l">
              <a:spcBef>
                <a:spcPts val="360"/>
              </a:spcBef>
              <a:spcAft>
                <a:spcPts val="0"/>
              </a:spcAft>
              <a:buSzPts val="1800"/>
              <a:buChar char="▪"/>
              <a:defRPr/>
            </a:lvl9pPr>
          </a:lstStyle>
          <a:p/>
        </p:txBody>
      </p:sp>
      <p:sp>
        <p:nvSpPr>
          <p:cNvPr id="170" name="Google Shape;170;p1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1" name="Google Shape;171;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2" name="Google Shape;172;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55" name="Shape 55"/>
        <p:cNvGrpSpPr/>
        <p:nvPr/>
      </p:nvGrpSpPr>
      <p:grpSpPr>
        <a:xfrm>
          <a:off x="0" y="0"/>
          <a:ext cx="0" cy="0"/>
          <a:chOff x="0" y="0"/>
          <a:chExt cx="0" cy="0"/>
        </a:xfrm>
      </p:grpSpPr>
      <p:sp>
        <p:nvSpPr>
          <p:cNvPr id="56" name="Google Shape;56;p4"/>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58" name="Google Shape;58;p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7" name="Shape 77"/>
        <p:cNvGrpSpPr/>
        <p:nvPr/>
      </p:nvGrpSpPr>
      <p:grpSpPr>
        <a:xfrm>
          <a:off x="0" y="0"/>
          <a:ext cx="0" cy="0"/>
          <a:chOff x="0" y="0"/>
          <a:chExt cx="0" cy="0"/>
        </a:xfrm>
      </p:grpSpPr>
      <p:sp>
        <p:nvSpPr>
          <p:cNvPr id="78" name="Google Shape;78;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9" name="Google Shape;79;p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rtl="0" algn="l">
              <a:spcBef>
                <a:spcPts val="360"/>
              </a:spcBef>
              <a:spcAft>
                <a:spcPts val="0"/>
              </a:spcAft>
              <a:buSzPts val="1350"/>
              <a:buChar char="■"/>
              <a:defRPr/>
            </a:lvl1pPr>
            <a:lvl2pPr indent="-320040" lvl="1" marL="914400" rtl="0" algn="l">
              <a:spcBef>
                <a:spcPts val="360"/>
              </a:spcBef>
              <a:spcAft>
                <a:spcPts val="0"/>
              </a:spcAft>
              <a:buSzPts val="1440"/>
              <a:buChar char="◻"/>
              <a:defRPr/>
            </a:lvl2pPr>
            <a:lvl3pPr indent="-302894" lvl="2" marL="1371600" rtl="0" algn="l">
              <a:spcBef>
                <a:spcPts val="360"/>
              </a:spcBef>
              <a:spcAft>
                <a:spcPts val="0"/>
              </a:spcAft>
              <a:buSzPts val="1170"/>
              <a:buChar char="■"/>
              <a:defRPr/>
            </a:lvl3pPr>
            <a:lvl4pPr indent="-308610" lvl="3" marL="1828800" rtl="0" algn="l">
              <a:spcBef>
                <a:spcPts val="360"/>
              </a:spcBef>
              <a:spcAft>
                <a:spcPts val="0"/>
              </a:spcAft>
              <a:buSzPts val="126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80" name="Google Shape;80;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 name="Google Shape;81;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83" name="Shape 83"/>
        <p:cNvGrpSpPr/>
        <p:nvPr/>
      </p:nvGrpSpPr>
      <p:grpSpPr>
        <a:xfrm>
          <a:off x="0" y="0"/>
          <a:ext cx="0" cy="0"/>
          <a:chOff x="0" y="0"/>
          <a:chExt cx="0" cy="0"/>
        </a:xfrm>
      </p:grpSpPr>
      <p:sp>
        <p:nvSpPr>
          <p:cNvPr id="84" name="Google Shape;84;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 name="Google Shape;85;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87" name="Shape 87"/>
        <p:cNvGrpSpPr/>
        <p:nvPr/>
      </p:nvGrpSpPr>
      <p:grpSpPr>
        <a:xfrm>
          <a:off x="0" y="0"/>
          <a:ext cx="0" cy="0"/>
          <a:chOff x="0" y="0"/>
          <a:chExt cx="0" cy="0"/>
        </a:xfrm>
      </p:grpSpPr>
      <p:sp>
        <p:nvSpPr>
          <p:cNvPr id="88" name="Google Shape;88;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spcBef>
                <a:spcPts val="360"/>
              </a:spcBef>
              <a:spcAft>
                <a:spcPts val="0"/>
              </a:spcAft>
              <a:buSzPts val="1350"/>
              <a:buChar char="■"/>
              <a:defRPr/>
            </a:lvl1pPr>
            <a:lvl2pPr indent="-320040" lvl="1" marL="914400" rtl="0" algn="l">
              <a:spcBef>
                <a:spcPts val="360"/>
              </a:spcBef>
              <a:spcAft>
                <a:spcPts val="0"/>
              </a:spcAft>
              <a:buSzPts val="1440"/>
              <a:buChar char="◻"/>
              <a:defRPr/>
            </a:lvl2pPr>
            <a:lvl3pPr indent="-302894" lvl="2" marL="1371600" rtl="0" algn="l">
              <a:spcBef>
                <a:spcPts val="360"/>
              </a:spcBef>
              <a:spcAft>
                <a:spcPts val="0"/>
              </a:spcAft>
              <a:buSzPts val="1170"/>
              <a:buChar char="■"/>
              <a:defRPr/>
            </a:lvl3pPr>
            <a:lvl4pPr indent="-308610" lvl="3" marL="1828800" rtl="0" algn="l">
              <a:spcBef>
                <a:spcPts val="360"/>
              </a:spcBef>
              <a:spcAft>
                <a:spcPts val="0"/>
              </a:spcAft>
              <a:buSzPts val="126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90" name="Google Shape;90;p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spcBef>
                <a:spcPts val="360"/>
              </a:spcBef>
              <a:spcAft>
                <a:spcPts val="0"/>
              </a:spcAft>
              <a:buSzPts val="1350"/>
              <a:buChar char="■"/>
              <a:defRPr/>
            </a:lvl1pPr>
            <a:lvl2pPr indent="-320040" lvl="1" marL="914400" rtl="0" algn="l">
              <a:spcBef>
                <a:spcPts val="360"/>
              </a:spcBef>
              <a:spcAft>
                <a:spcPts val="0"/>
              </a:spcAft>
              <a:buSzPts val="1440"/>
              <a:buChar char="◻"/>
              <a:defRPr/>
            </a:lvl2pPr>
            <a:lvl3pPr indent="-302894" lvl="2" marL="1371600" rtl="0" algn="l">
              <a:spcBef>
                <a:spcPts val="360"/>
              </a:spcBef>
              <a:spcAft>
                <a:spcPts val="0"/>
              </a:spcAft>
              <a:buSzPts val="1170"/>
              <a:buChar char="■"/>
              <a:defRPr/>
            </a:lvl3pPr>
            <a:lvl4pPr indent="-308610" lvl="3" marL="1828800" rtl="0" algn="l">
              <a:spcBef>
                <a:spcPts val="360"/>
              </a:spcBef>
              <a:spcAft>
                <a:spcPts val="0"/>
              </a:spcAft>
              <a:buSzPts val="126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91" name="Google Shape;91;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94" name="Shape 94"/>
        <p:cNvGrpSpPr/>
        <p:nvPr/>
      </p:nvGrpSpPr>
      <p:grpSpPr>
        <a:xfrm>
          <a:off x="0" y="0"/>
          <a:ext cx="0" cy="0"/>
          <a:chOff x="0" y="0"/>
          <a:chExt cx="0" cy="0"/>
        </a:xfrm>
      </p:grpSpPr>
      <p:sp>
        <p:nvSpPr>
          <p:cNvPr id="95" name="Google Shape;95;p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rtl="0" algn="l">
              <a:spcBef>
                <a:spcPts val="360"/>
              </a:spcBef>
              <a:spcAft>
                <a:spcPts val="0"/>
              </a:spcAft>
              <a:buSzPts val="1350"/>
              <a:buChar char="■"/>
              <a:defRPr/>
            </a:lvl1pPr>
            <a:lvl2pPr indent="-320040" lvl="1" marL="914400" rtl="0" algn="l">
              <a:spcBef>
                <a:spcPts val="360"/>
              </a:spcBef>
              <a:spcAft>
                <a:spcPts val="0"/>
              </a:spcAft>
              <a:buSzPts val="1440"/>
              <a:buChar char="◻"/>
              <a:defRPr/>
            </a:lvl2pPr>
            <a:lvl3pPr indent="-302894" lvl="2" marL="1371600" rtl="0" algn="l">
              <a:spcBef>
                <a:spcPts val="360"/>
              </a:spcBef>
              <a:spcAft>
                <a:spcPts val="0"/>
              </a:spcAft>
              <a:buSzPts val="1170"/>
              <a:buChar char="■"/>
              <a:defRPr/>
            </a:lvl3pPr>
            <a:lvl4pPr indent="-308610" lvl="3" marL="1828800" rtl="0" algn="l">
              <a:spcBef>
                <a:spcPts val="360"/>
              </a:spcBef>
              <a:spcAft>
                <a:spcPts val="0"/>
              </a:spcAft>
              <a:buSzPts val="126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97" name="Google Shape;97;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 name="Google Shape;98;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00" name="Shape 100"/>
        <p:cNvGrpSpPr/>
        <p:nvPr/>
      </p:nvGrpSpPr>
      <p:grpSpPr>
        <a:xfrm>
          <a:off x="0" y="0"/>
          <a:ext cx="0" cy="0"/>
          <a:chOff x="0" y="0"/>
          <a:chExt cx="0" cy="0"/>
        </a:xfrm>
      </p:grpSpPr>
      <p:sp>
        <p:nvSpPr>
          <p:cNvPr id="101" name="Google Shape;101;p1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0"/>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rtl="0" algn="l">
              <a:spcBef>
                <a:spcPts val="360"/>
              </a:spcBef>
              <a:spcAft>
                <a:spcPts val="0"/>
              </a:spcAft>
              <a:buSzPts val="1350"/>
              <a:buChar char="■"/>
              <a:defRPr/>
            </a:lvl1pPr>
            <a:lvl2pPr indent="-320040" lvl="1" marL="914400" rtl="0" algn="l">
              <a:spcBef>
                <a:spcPts val="360"/>
              </a:spcBef>
              <a:spcAft>
                <a:spcPts val="0"/>
              </a:spcAft>
              <a:buSzPts val="1440"/>
              <a:buChar char="◻"/>
              <a:defRPr/>
            </a:lvl2pPr>
            <a:lvl3pPr indent="-302894" lvl="2" marL="1371600" rtl="0" algn="l">
              <a:spcBef>
                <a:spcPts val="360"/>
              </a:spcBef>
              <a:spcAft>
                <a:spcPts val="0"/>
              </a:spcAft>
              <a:buSzPts val="1170"/>
              <a:buChar char="■"/>
              <a:defRPr/>
            </a:lvl3pPr>
            <a:lvl4pPr indent="-308610" lvl="3" marL="1828800" rtl="0" algn="l">
              <a:spcBef>
                <a:spcPts val="360"/>
              </a:spcBef>
              <a:spcAft>
                <a:spcPts val="0"/>
              </a:spcAft>
              <a:buSzPts val="1260"/>
              <a:buChar char="◻"/>
              <a:defRPr/>
            </a:lvl4pPr>
            <a:lvl5pPr indent="-342900" lvl="4" marL="2286000" rtl="0" algn="l">
              <a:spcBef>
                <a:spcPts val="360"/>
              </a:spcBef>
              <a:spcAft>
                <a:spcPts val="0"/>
              </a:spcAft>
              <a:buSzPts val="1800"/>
              <a:buChar char="▪"/>
              <a:defRPr/>
            </a:lvl5pPr>
            <a:lvl6pPr indent="-342900" lvl="5" marL="2743200" rtl="0" algn="l">
              <a:spcBef>
                <a:spcPts val="360"/>
              </a:spcBef>
              <a:spcAft>
                <a:spcPts val="0"/>
              </a:spcAft>
              <a:buSzPts val="1800"/>
              <a:buChar char="▪"/>
              <a:defRPr/>
            </a:lvl6pPr>
            <a:lvl7pPr indent="-342900" lvl="6" marL="3200400" rtl="0" algn="l">
              <a:spcBef>
                <a:spcPts val="360"/>
              </a:spcBef>
              <a:spcAft>
                <a:spcPts val="0"/>
              </a:spcAft>
              <a:buSzPts val="1800"/>
              <a:buChar char="▪"/>
              <a:defRPr/>
            </a:lvl7pPr>
            <a:lvl8pPr indent="-342900" lvl="7" marL="3657600" rtl="0" algn="l">
              <a:spcBef>
                <a:spcPts val="360"/>
              </a:spcBef>
              <a:spcAft>
                <a:spcPts val="0"/>
              </a:spcAft>
              <a:buSzPts val="1800"/>
              <a:buChar char="▪"/>
              <a:defRPr/>
            </a:lvl8pPr>
            <a:lvl9pPr indent="-342900" lvl="8" marL="4114800" rtl="0" algn="l">
              <a:spcBef>
                <a:spcPts val="360"/>
              </a:spcBef>
              <a:spcAft>
                <a:spcPts val="0"/>
              </a:spcAft>
              <a:buSzPts val="1800"/>
              <a:buChar char="▪"/>
              <a:defRPr/>
            </a:lvl9pPr>
          </a:lstStyle>
          <a:p/>
        </p:txBody>
      </p:sp>
      <p:sp>
        <p:nvSpPr>
          <p:cNvPr id="103" name="Google Shape;103;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106" name="Shape 106"/>
        <p:cNvGrpSpPr/>
        <p:nvPr/>
      </p:nvGrpSpPr>
      <p:grpSpPr>
        <a:xfrm>
          <a:off x="0" y="0"/>
          <a:ext cx="0" cy="0"/>
          <a:chOff x="0" y="0"/>
          <a:chExt cx="0" cy="0"/>
        </a:xfrm>
      </p:grpSpPr>
      <p:sp>
        <p:nvSpPr>
          <p:cNvPr id="107" name="Google Shape;107;p1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109" name="Google Shape;109;p1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SzPts val="1050"/>
              <a:buNone/>
              <a:defRPr sz="1400"/>
            </a:lvl1pPr>
            <a:lvl2pPr indent="-228600" lvl="1" marL="914400" rtl="0" algn="l">
              <a:spcBef>
                <a:spcPts val="240"/>
              </a:spcBef>
              <a:spcAft>
                <a:spcPts val="0"/>
              </a:spcAft>
              <a:buSzPts val="960"/>
              <a:buNone/>
              <a:defRPr sz="1200"/>
            </a:lvl2pPr>
            <a:lvl3pPr indent="-228600" lvl="2" marL="1371600" rtl="0" algn="l">
              <a:spcBef>
                <a:spcPts val="200"/>
              </a:spcBef>
              <a:spcAft>
                <a:spcPts val="0"/>
              </a:spcAft>
              <a:buSzPts val="650"/>
              <a:buNone/>
              <a:defRPr sz="1000"/>
            </a:lvl3pPr>
            <a:lvl4pPr indent="-228600" lvl="3" marL="1828800" rtl="0" algn="l">
              <a:spcBef>
                <a:spcPts val="180"/>
              </a:spcBef>
              <a:spcAft>
                <a:spcPts val="0"/>
              </a:spcAft>
              <a:buSzPts val="63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SzPts val="900"/>
              <a:buNone/>
              <a:defRPr sz="900"/>
            </a:lvl6pPr>
            <a:lvl7pPr indent="-228600" lvl="6" marL="3200400" rtl="0" algn="l">
              <a:spcBef>
                <a:spcPts val="180"/>
              </a:spcBef>
              <a:spcAft>
                <a:spcPts val="0"/>
              </a:spcAft>
              <a:buSzPts val="900"/>
              <a:buNone/>
              <a:defRPr sz="900"/>
            </a:lvl7pPr>
            <a:lvl8pPr indent="-228600" lvl="7" marL="3657600" rtl="0" algn="l">
              <a:spcBef>
                <a:spcPts val="180"/>
              </a:spcBef>
              <a:spcAft>
                <a:spcPts val="0"/>
              </a:spcAft>
              <a:buSzPts val="900"/>
              <a:buNone/>
              <a:defRPr sz="900"/>
            </a:lvl8pPr>
            <a:lvl9pPr indent="-228600" lvl="8" marL="4114800" rtl="0" algn="l">
              <a:spcBef>
                <a:spcPts val="180"/>
              </a:spcBef>
              <a:spcAft>
                <a:spcPts val="0"/>
              </a:spcAft>
              <a:buSzPts val="900"/>
              <a:buNone/>
              <a:defRPr sz="900"/>
            </a:lvl9pPr>
          </a:lstStyle>
          <a:p/>
        </p:txBody>
      </p:sp>
      <p:sp>
        <p:nvSpPr>
          <p:cNvPr id="110" name="Google Shape;110;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13" name="Shape 113"/>
        <p:cNvGrpSpPr/>
        <p:nvPr/>
      </p:nvGrpSpPr>
      <p:grpSpPr>
        <a:xfrm>
          <a:off x="0" y="0"/>
          <a:ext cx="0" cy="0"/>
          <a:chOff x="0" y="0"/>
          <a:chExt cx="0" cy="0"/>
        </a:xfrm>
      </p:grpSpPr>
      <p:sp>
        <p:nvSpPr>
          <p:cNvPr id="114" name="Google Shape;114;p12"/>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12"/>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rtl="0" algn="l">
              <a:spcBef>
                <a:spcPts val="640"/>
              </a:spcBef>
              <a:spcAft>
                <a:spcPts val="0"/>
              </a:spcAft>
              <a:buSzPts val="2400"/>
              <a:buChar char="■"/>
              <a:defRPr sz="3200"/>
            </a:lvl1pPr>
            <a:lvl2pPr indent="-370840" lvl="1" marL="914400" rtl="0" algn="l">
              <a:spcBef>
                <a:spcPts val="560"/>
              </a:spcBef>
              <a:spcAft>
                <a:spcPts val="0"/>
              </a:spcAft>
              <a:buSzPts val="2240"/>
              <a:buChar char="◻"/>
              <a:defRPr sz="2800"/>
            </a:lvl2pPr>
            <a:lvl3pPr indent="-327660" lvl="2" marL="1371600" rtl="0" algn="l">
              <a:spcBef>
                <a:spcPts val="480"/>
              </a:spcBef>
              <a:spcAft>
                <a:spcPts val="0"/>
              </a:spcAft>
              <a:buSzPts val="1560"/>
              <a:buChar char="■"/>
              <a:defRPr sz="2400"/>
            </a:lvl3pPr>
            <a:lvl4pPr indent="-317500" lvl="3" marL="1828800" rtl="0" algn="l">
              <a:spcBef>
                <a:spcPts val="400"/>
              </a:spcBef>
              <a:spcAft>
                <a:spcPts val="0"/>
              </a:spcAft>
              <a:buSzPts val="1400"/>
              <a:buChar char="◻"/>
              <a:defRPr sz="2000"/>
            </a:lvl4pPr>
            <a:lvl5pPr indent="-355600" lvl="4" marL="2286000" rtl="0" algn="l">
              <a:spcBef>
                <a:spcPts val="400"/>
              </a:spcBef>
              <a:spcAft>
                <a:spcPts val="0"/>
              </a:spcAft>
              <a:buSzPts val="2000"/>
              <a:buChar char="▪"/>
              <a:defRPr sz="2000"/>
            </a:lvl5pPr>
            <a:lvl6pPr indent="-355600" lvl="5" marL="2743200" rtl="0" algn="l">
              <a:spcBef>
                <a:spcPts val="400"/>
              </a:spcBef>
              <a:spcAft>
                <a:spcPts val="0"/>
              </a:spcAft>
              <a:buSzPts val="2000"/>
              <a:buChar char="▪"/>
              <a:defRPr sz="2000"/>
            </a:lvl6pPr>
            <a:lvl7pPr indent="-355600" lvl="6" marL="3200400" rtl="0" algn="l">
              <a:spcBef>
                <a:spcPts val="400"/>
              </a:spcBef>
              <a:spcAft>
                <a:spcPts val="0"/>
              </a:spcAft>
              <a:buSzPts val="2000"/>
              <a:buChar char="▪"/>
              <a:defRPr sz="2000"/>
            </a:lvl7pPr>
            <a:lvl8pPr indent="-355600" lvl="7" marL="3657600" rtl="0" algn="l">
              <a:spcBef>
                <a:spcPts val="400"/>
              </a:spcBef>
              <a:spcAft>
                <a:spcPts val="0"/>
              </a:spcAft>
              <a:buSzPts val="2000"/>
              <a:buChar char="▪"/>
              <a:defRPr sz="2000"/>
            </a:lvl8pPr>
            <a:lvl9pPr indent="-355600" lvl="8" marL="4114800" rtl="0" algn="l">
              <a:spcBef>
                <a:spcPts val="400"/>
              </a:spcBef>
              <a:spcAft>
                <a:spcPts val="0"/>
              </a:spcAft>
              <a:buSzPts val="2000"/>
              <a:buChar char="▪"/>
              <a:defRPr sz="2000"/>
            </a:lvl9pPr>
          </a:lstStyle>
          <a:p/>
        </p:txBody>
      </p:sp>
      <p:sp>
        <p:nvSpPr>
          <p:cNvPr id="116" name="Google Shape;116;p12"/>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SzPts val="1050"/>
              <a:buNone/>
              <a:defRPr sz="1400"/>
            </a:lvl1pPr>
            <a:lvl2pPr indent="-228600" lvl="1" marL="914400" rtl="0" algn="l">
              <a:spcBef>
                <a:spcPts val="240"/>
              </a:spcBef>
              <a:spcAft>
                <a:spcPts val="0"/>
              </a:spcAft>
              <a:buSzPts val="960"/>
              <a:buNone/>
              <a:defRPr sz="1200"/>
            </a:lvl2pPr>
            <a:lvl3pPr indent="-228600" lvl="2" marL="1371600" rtl="0" algn="l">
              <a:spcBef>
                <a:spcPts val="200"/>
              </a:spcBef>
              <a:spcAft>
                <a:spcPts val="0"/>
              </a:spcAft>
              <a:buSzPts val="650"/>
              <a:buNone/>
              <a:defRPr sz="1000"/>
            </a:lvl3pPr>
            <a:lvl4pPr indent="-228600" lvl="3" marL="1828800" rtl="0" algn="l">
              <a:spcBef>
                <a:spcPts val="180"/>
              </a:spcBef>
              <a:spcAft>
                <a:spcPts val="0"/>
              </a:spcAft>
              <a:buSzPts val="630"/>
              <a:buNone/>
              <a:defRPr sz="900"/>
            </a:lvl4pPr>
            <a:lvl5pPr indent="-228600" lvl="4" marL="2286000" rtl="0" algn="l">
              <a:spcBef>
                <a:spcPts val="180"/>
              </a:spcBef>
              <a:spcAft>
                <a:spcPts val="0"/>
              </a:spcAft>
              <a:buSzPts val="900"/>
              <a:buNone/>
              <a:defRPr sz="900"/>
            </a:lvl5pPr>
            <a:lvl6pPr indent="-228600" lvl="5" marL="2743200" rtl="0" algn="l">
              <a:spcBef>
                <a:spcPts val="180"/>
              </a:spcBef>
              <a:spcAft>
                <a:spcPts val="0"/>
              </a:spcAft>
              <a:buSzPts val="900"/>
              <a:buNone/>
              <a:defRPr sz="900"/>
            </a:lvl6pPr>
            <a:lvl7pPr indent="-228600" lvl="6" marL="3200400" rtl="0" algn="l">
              <a:spcBef>
                <a:spcPts val="180"/>
              </a:spcBef>
              <a:spcAft>
                <a:spcPts val="0"/>
              </a:spcAft>
              <a:buSzPts val="900"/>
              <a:buNone/>
              <a:defRPr sz="900"/>
            </a:lvl7pPr>
            <a:lvl8pPr indent="-228600" lvl="7" marL="3657600" rtl="0" algn="l">
              <a:spcBef>
                <a:spcPts val="180"/>
              </a:spcBef>
              <a:spcAft>
                <a:spcPts val="0"/>
              </a:spcAft>
              <a:buSzPts val="900"/>
              <a:buNone/>
              <a:defRPr sz="900"/>
            </a:lvl8pPr>
            <a:lvl9pPr indent="-228600" lvl="8" marL="4114800" rtl="0" algn="l">
              <a:spcBef>
                <a:spcPts val="180"/>
              </a:spcBef>
              <a:spcAft>
                <a:spcPts val="0"/>
              </a:spcAft>
              <a:buSzPts val="900"/>
              <a:buNone/>
              <a:defRPr sz="900"/>
            </a:lvl9pPr>
          </a:lstStyle>
          <a:p/>
        </p:txBody>
      </p:sp>
      <p:sp>
        <p:nvSpPr>
          <p:cNvPr id="117" name="Google Shape;117;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8" name="Google Shape;118;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grpSp>
        <p:nvGrpSpPr>
          <p:cNvPr id="36" name="Google Shape;36;p3"/>
          <p:cNvGrpSpPr/>
          <p:nvPr/>
        </p:nvGrpSpPr>
        <p:grpSpPr>
          <a:xfrm>
            <a:off x="0" y="0"/>
            <a:ext cx="9144000" cy="6858000"/>
            <a:chOff x="0" y="0"/>
            <a:chExt cx="5760" cy="4320"/>
          </a:xfrm>
        </p:grpSpPr>
        <p:sp>
          <p:nvSpPr>
            <p:cNvPr id="37" name="Google Shape;37;p3"/>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38" name="Google Shape;38;p3"/>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39" name="Google Shape;39;p3"/>
            <p:cNvGrpSpPr/>
            <p:nvPr/>
          </p:nvGrpSpPr>
          <p:grpSpPr>
            <a:xfrm>
              <a:off x="0" y="672"/>
              <a:ext cx="1806" cy="1989"/>
              <a:chOff x="0" y="672"/>
              <a:chExt cx="1806" cy="1989"/>
            </a:xfrm>
          </p:grpSpPr>
          <p:sp>
            <p:nvSpPr>
              <p:cNvPr id="40" name="Google Shape;40;p3"/>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1" name="Google Shape;41;p3"/>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2" name="Google Shape;42;p3"/>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3" name="Google Shape;43;p3"/>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4" name="Google Shape;44;p3"/>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5" name="Google Shape;45;p3"/>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6" name="Google Shape;46;p3"/>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7" name="Google Shape;47;p3"/>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8" name="Google Shape;48;p3"/>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49" name="Google Shape;49;p3"/>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sp>
        <p:nvSpPr>
          <p:cNvPr id="50" name="Google Shape;50;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1" name="Google Shape;51;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2" name="Google Shape;52;p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3" name="Google Shape;53;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4" name="Google Shape;54;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3" name="Google Shape;63;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64" name="Google Shape;64;p5"/>
          <p:cNvGrpSpPr/>
          <p:nvPr/>
        </p:nvGrpSpPr>
        <p:grpSpPr>
          <a:xfrm>
            <a:off x="0" y="0"/>
            <a:ext cx="8985250" cy="611188"/>
            <a:chOff x="0" y="0"/>
            <a:chExt cx="5660" cy="385"/>
          </a:xfrm>
        </p:grpSpPr>
        <p:sp>
          <p:nvSpPr>
            <p:cNvPr id="65" name="Google Shape;65;p5"/>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6" name="Google Shape;66;p5"/>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7" name="Google Shape;67;p5"/>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8" name="Google Shape;68;p5"/>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 name="Google Shape;69;p5"/>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 name="Google Shape;70;p5"/>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1" name="Google Shape;71;p5"/>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2" name="Google Shape;72;p5"/>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3" name="Google Shape;73;p5"/>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sp>
        <p:nvSpPr>
          <p:cNvPr id="74" name="Google Shape;74;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75" name="Google Shape;75;p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6" name="Google Shape;76;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 name="Shape 147"/>
        <p:cNvGrpSpPr/>
        <p:nvPr/>
      </p:nvGrpSpPr>
      <p:grpSpPr>
        <a:xfrm>
          <a:off x="0" y="0"/>
          <a:ext cx="0" cy="0"/>
          <a:chOff x="0" y="0"/>
          <a:chExt cx="0" cy="0"/>
        </a:xfrm>
      </p:grpSpPr>
      <p:grpSp>
        <p:nvGrpSpPr>
          <p:cNvPr id="148" name="Google Shape;148;p17"/>
          <p:cNvGrpSpPr/>
          <p:nvPr/>
        </p:nvGrpSpPr>
        <p:grpSpPr>
          <a:xfrm>
            <a:off x="0" y="0"/>
            <a:ext cx="9336088" cy="6667500"/>
            <a:chOff x="0" y="0"/>
            <a:chExt cx="5881" cy="4200"/>
          </a:xfrm>
        </p:grpSpPr>
        <p:sp>
          <p:nvSpPr>
            <p:cNvPr id="149" name="Google Shape;149;p17"/>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0" name="Google Shape;150;p17"/>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nvGrpSpPr>
            <p:cNvPr id="151" name="Google Shape;151;p17"/>
            <p:cNvGrpSpPr/>
            <p:nvPr/>
          </p:nvGrpSpPr>
          <p:grpSpPr>
            <a:xfrm>
              <a:off x="0" y="672"/>
              <a:ext cx="1737" cy="1885"/>
              <a:chOff x="0" y="672"/>
              <a:chExt cx="1737" cy="1885"/>
            </a:xfrm>
          </p:grpSpPr>
          <p:sp>
            <p:nvSpPr>
              <p:cNvPr id="152" name="Google Shape;152;p17"/>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3" name="Google Shape;153;p17"/>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4" name="Google Shape;154;p17"/>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5" name="Google Shape;155;p17"/>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6" name="Google Shape;156;p17"/>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7" name="Google Shape;157;p17"/>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8" name="Google Shape;158;p17"/>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59" name="Google Shape;159;p17"/>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0" name="Google Shape;160;p17"/>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161" name="Google Shape;161;p17"/>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grpSp>
      </p:grpSp>
      <p:sp>
        <p:nvSpPr>
          <p:cNvPr id="162" name="Google Shape;162;p1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163" name="Google Shape;163;p1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64" name="Google Shape;164;p1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65" name="Google Shape;165;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166" name="Google Shape;166;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6.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4.jp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5.jpg"/><Relationship Id="rId4" Type="http://schemas.openxmlformats.org/officeDocument/2006/relationships/image" Target="../media/image2.png"/><Relationship Id="rId5"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 Id="rId4" Type="http://schemas.openxmlformats.org/officeDocument/2006/relationships/image" Target="../media/image2.png"/><Relationship Id="rId5"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28.png"/><Relationship Id="rId5"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9.png"/><Relationship Id="rId4" Type="http://schemas.openxmlformats.org/officeDocument/2006/relationships/image" Target="../media/image2.png"/><Relationship Id="rId5" Type="http://schemas.openxmlformats.org/officeDocument/2006/relationships/image" Target="../media/image28.png"/><Relationship Id="rId6"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33.png"/><Relationship Id="rId5"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hyperlink" Target="http://www.youtube.com/watch?v=X9AoBwV_2HM" TargetMode="External"/><Relationship Id="rId5"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Prof MSc Wellington</a:t>
            </a:r>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p:txBody>
      </p:sp>
      <p:sp>
        <p:nvSpPr>
          <p:cNvPr id="179" name="Google Shape;179;p19"/>
          <p:cNvSpPr txBox="1"/>
          <p:nvPr>
            <p:ph type="ctrTitle"/>
          </p:nvPr>
        </p:nvSpPr>
        <p:spPr>
          <a:xfrm>
            <a:off x="3519487" y="1689100"/>
            <a:ext cx="3687762"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rial"/>
              <a:buNone/>
            </a:pPr>
            <a:r>
              <a:rPr b="0" i="0" lang="en-US" sz="3200" u="none">
                <a:solidFill>
                  <a:schemeClr val="lt1"/>
                </a:solidFill>
                <a:latin typeface="Arial"/>
                <a:ea typeface="Arial"/>
                <a:cs typeface="Arial"/>
                <a:sym typeface="Arial"/>
              </a:rPr>
              <a:t>Banco de Dados </a:t>
            </a:r>
            <a:endParaRPr/>
          </a:p>
        </p:txBody>
      </p:sp>
      <p:sp>
        <p:nvSpPr>
          <p:cNvPr id="180" name="Google Shape;180;p1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181" name="Google Shape;181;p1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82" name="Google Shape;182;p1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8"/>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Objetivo Específico</a:t>
            </a:r>
            <a:endParaRPr/>
          </a:p>
        </p:txBody>
      </p:sp>
      <p:sp>
        <p:nvSpPr>
          <p:cNvPr id="275" name="Google Shape;275;p2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76" name="Google Shape;276;p28"/>
          <p:cNvSpPr txBox="1"/>
          <p:nvPr/>
        </p:nvSpPr>
        <p:spPr>
          <a:xfrm>
            <a:off x="250825" y="1906587"/>
            <a:ext cx="4826000" cy="381635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3-4 Explicar e demonstrar tarefas básicas de Administração de Dados e um SGBD com foco na segurança de acesso e recuperação de dados.</a:t>
            </a:r>
            <a:endParaRPr/>
          </a:p>
          <a:p>
            <a:pPr indent="0" lvl="0" marL="0" marR="0" rtl="0" algn="just">
              <a:lnSpc>
                <a:spcPct val="100000"/>
              </a:lnSpc>
              <a:spcBef>
                <a:spcPts val="0"/>
              </a:spcBef>
              <a:spcAft>
                <a:spcPts val="0"/>
              </a:spcAft>
              <a:buClr>
                <a:schemeClr val="dk1"/>
              </a:buClr>
              <a:buSzPts val="2400"/>
              <a:buFont typeface="Arial"/>
              <a:buNone/>
            </a:pPr>
            <a:r>
              <a:t/>
            </a:r>
            <a:endParaRPr b="0" i="0" sz="2400" u="non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77" name="Google Shape;277;p28"/>
          <p:cNvPicPr preferRelativeResize="0"/>
          <p:nvPr/>
        </p:nvPicPr>
        <p:blipFill rotWithShape="1">
          <a:blip r:embed="rId3">
            <a:alphaModFix/>
          </a:blip>
          <a:srcRect b="0" l="0" r="0" t="0"/>
          <a:stretch/>
        </p:blipFill>
        <p:spPr>
          <a:xfrm>
            <a:off x="5219700" y="1484312"/>
            <a:ext cx="3703637" cy="3929062"/>
          </a:xfrm>
          <a:prstGeom prst="rect">
            <a:avLst/>
          </a:prstGeom>
          <a:noFill/>
          <a:ln>
            <a:noFill/>
          </a:ln>
        </p:spPr>
      </p:pic>
      <p:pic>
        <p:nvPicPr>
          <p:cNvPr id="278" name="Google Shape;278;p2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79" name="Google Shape;279;p2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Objetivo Específico</a:t>
            </a:r>
            <a:endParaRPr/>
          </a:p>
        </p:txBody>
      </p:sp>
      <p:sp>
        <p:nvSpPr>
          <p:cNvPr id="286" name="Google Shape;286;p2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87" name="Google Shape;287;p29"/>
          <p:cNvSpPr txBox="1"/>
          <p:nvPr/>
        </p:nvSpPr>
        <p:spPr>
          <a:xfrm>
            <a:off x="323850" y="1557337"/>
            <a:ext cx="4248150" cy="400050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4-4 Analisar e construir um projeto físico de um Banco de Dados em conformidade com a notação, documentação e padrões relacionais de SGBD.</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88" name="Google Shape;288;p29"/>
          <p:cNvPicPr preferRelativeResize="0"/>
          <p:nvPr/>
        </p:nvPicPr>
        <p:blipFill rotWithShape="1">
          <a:blip r:embed="rId3">
            <a:alphaModFix/>
          </a:blip>
          <a:srcRect b="0" l="0" r="0" t="0"/>
          <a:stretch/>
        </p:blipFill>
        <p:spPr>
          <a:xfrm>
            <a:off x="5106987" y="1700212"/>
            <a:ext cx="3749675" cy="3273425"/>
          </a:xfrm>
          <a:prstGeom prst="rect">
            <a:avLst/>
          </a:prstGeom>
          <a:noFill/>
          <a:ln>
            <a:noFill/>
          </a:ln>
        </p:spPr>
      </p:pic>
      <p:pic>
        <p:nvPicPr>
          <p:cNvPr id="289" name="Google Shape;289;p29"/>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90" name="Google Shape;290;p2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0"/>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Integração Curricular</a:t>
            </a:r>
            <a:endParaRPr/>
          </a:p>
        </p:txBody>
      </p:sp>
      <p:sp>
        <p:nvSpPr>
          <p:cNvPr id="297" name="Google Shape;297;p30"/>
          <p:cNvSpPr txBox="1"/>
          <p:nvPr>
            <p:ph idx="1" type="body"/>
          </p:nvPr>
        </p:nvSpPr>
        <p:spPr>
          <a:xfrm>
            <a:off x="179387" y="1628775"/>
            <a:ext cx="4752975"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Vertical: </a:t>
            </a:r>
            <a:r>
              <a:rPr b="0" i="0" lang="en-US" sz="2000" u="none">
                <a:solidFill>
                  <a:schemeClr val="dk1"/>
                </a:solidFill>
                <a:latin typeface="Arial"/>
                <a:ea typeface="Arial"/>
                <a:cs typeface="Arial"/>
                <a:sym typeface="Arial"/>
              </a:rPr>
              <a:t>Enquanto componente curricular, a disciplina de Banco de Dados se integra verticalmente com a disciplina de </a:t>
            </a:r>
            <a:r>
              <a:rPr b="1" i="0" lang="en-US" sz="2000" u="none">
                <a:solidFill>
                  <a:schemeClr val="dk1"/>
                </a:solidFill>
                <a:latin typeface="Arial"/>
                <a:ea typeface="Arial"/>
                <a:cs typeface="Arial"/>
                <a:sym typeface="Arial"/>
              </a:rPr>
              <a:t>Modelagem de Dados</a:t>
            </a:r>
            <a:r>
              <a:rPr b="0" i="0" lang="en-US" sz="2000" u="none">
                <a:solidFill>
                  <a:schemeClr val="dk1"/>
                </a:solidFill>
                <a:latin typeface="Arial"/>
                <a:ea typeface="Arial"/>
                <a:cs typeface="Arial"/>
                <a:sym typeface="Arial"/>
              </a:rPr>
              <a:t> que provê conceitos básicos e fundamentais para a modelagem conceitual de um projeto de banco de dados.</a:t>
            </a:r>
            <a:endParaRPr/>
          </a:p>
        </p:txBody>
      </p:sp>
      <p:sp>
        <p:nvSpPr>
          <p:cNvPr id="298" name="Google Shape;298;p3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299" name="Google Shape;299;p30"/>
          <p:cNvPicPr preferRelativeResize="0"/>
          <p:nvPr/>
        </p:nvPicPr>
        <p:blipFill rotWithShape="1">
          <a:blip r:embed="rId3">
            <a:alphaModFix/>
          </a:blip>
          <a:srcRect b="0" l="0" r="0" t="0"/>
          <a:stretch/>
        </p:blipFill>
        <p:spPr>
          <a:xfrm>
            <a:off x="5303837" y="1628775"/>
            <a:ext cx="2898775" cy="1914525"/>
          </a:xfrm>
          <a:prstGeom prst="rect">
            <a:avLst/>
          </a:prstGeom>
          <a:noFill/>
          <a:ln>
            <a:noFill/>
          </a:ln>
        </p:spPr>
      </p:pic>
      <p:pic>
        <p:nvPicPr>
          <p:cNvPr id="300" name="Google Shape;300;p30"/>
          <p:cNvPicPr preferRelativeResize="0"/>
          <p:nvPr/>
        </p:nvPicPr>
        <p:blipFill rotWithShape="1">
          <a:blip r:embed="rId4">
            <a:alphaModFix/>
          </a:blip>
          <a:srcRect b="0" l="0" r="0" t="0"/>
          <a:stretch/>
        </p:blipFill>
        <p:spPr>
          <a:xfrm>
            <a:off x="5651500" y="3860800"/>
            <a:ext cx="3097212" cy="1865312"/>
          </a:xfrm>
          <a:prstGeom prst="rect">
            <a:avLst/>
          </a:prstGeom>
          <a:noFill/>
          <a:ln>
            <a:noFill/>
          </a:ln>
        </p:spPr>
      </p:pic>
      <p:pic>
        <p:nvPicPr>
          <p:cNvPr id="301" name="Google Shape;301;p30"/>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302" name="Google Shape;302;p3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Integração Curricular</a:t>
            </a:r>
            <a:endParaRPr/>
          </a:p>
        </p:txBody>
      </p:sp>
      <p:sp>
        <p:nvSpPr>
          <p:cNvPr id="309" name="Google Shape;309;p31"/>
          <p:cNvSpPr txBox="1"/>
          <p:nvPr>
            <p:ph idx="1" type="body"/>
          </p:nvPr>
        </p:nvSpPr>
        <p:spPr>
          <a:xfrm>
            <a:off x="539750" y="1844675"/>
            <a:ext cx="4464050"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Horizontal: </a:t>
            </a:r>
            <a:r>
              <a:rPr b="0" i="0" lang="en-US" sz="2000" u="none">
                <a:solidFill>
                  <a:schemeClr val="dk1"/>
                </a:solidFill>
                <a:latin typeface="Arial"/>
                <a:ea typeface="Arial"/>
                <a:cs typeface="Arial"/>
                <a:sym typeface="Arial"/>
              </a:rPr>
              <a:t>A disciplina de Banco de Dados se relaciona horizontalmente com a disciplina de </a:t>
            </a:r>
            <a:r>
              <a:rPr b="1" i="0" lang="en-US" sz="2000" u="none">
                <a:solidFill>
                  <a:schemeClr val="dk1"/>
                </a:solidFill>
                <a:latin typeface="Arial"/>
                <a:ea typeface="Arial"/>
                <a:cs typeface="Arial"/>
                <a:sym typeface="Arial"/>
              </a:rPr>
              <a:t>Linguagem de Programação, Programação Orientado a Objeto </a:t>
            </a:r>
            <a:r>
              <a:rPr b="0" i="0" lang="en-US" sz="2000" u="none">
                <a:solidFill>
                  <a:schemeClr val="dk1"/>
                </a:solidFill>
                <a:latin typeface="Arial"/>
                <a:ea typeface="Arial"/>
                <a:cs typeface="Arial"/>
                <a:sym typeface="Arial"/>
              </a:rPr>
              <a:t>proporcionando o acesso à persistência de dados.</a:t>
            </a:r>
            <a:endParaRPr/>
          </a:p>
        </p:txBody>
      </p:sp>
      <p:sp>
        <p:nvSpPr>
          <p:cNvPr id="310" name="Google Shape;310;p3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311" name="Google Shape;311;p31"/>
          <p:cNvPicPr preferRelativeResize="0"/>
          <p:nvPr/>
        </p:nvPicPr>
        <p:blipFill rotWithShape="1">
          <a:blip r:embed="rId3">
            <a:alphaModFix/>
          </a:blip>
          <a:srcRect b="0" l="0" r="0" t="0"/>
          <a:stretch/>
        </p:blipFill>
        <p:spPr>
          <a:xfrm>
            <a:off x="5522912" y="1146175"/>
            <a:ext cx="1865312" cy="1727200"/>
          </a:xfrm>
          <a:prstGeom prst="rect">
            <a:avLst/>
          </a:prstGeom>
          <a:noFill/>
          <a:ln>
            <a:noFill/>
          </a:ln>
        </p:spPr>
      </p:pic>
      <p:pic>
        <p:nvPicPr>
          <p:cNvPr id="312" name="Google Shape;312;p31"/>
          <p:cNvPicPr preferRelativeResize="0"/>
          <p:nvPr/>
        </p:nvPicPr>
        <p:blipFill rotWithShape="1">
          <a:blip r:embed="rId4">
            <a:alphaModFix/>
          </a:blip>
          <a:srcRect b="0" l="0" r="0" t="0"/>
          <a:stretch/>
        </p:blipFill>
        <p:spPr>
          <a:xfrm>
            <a:off x="6156325" y="3419475"/>
            <a:ext cx="2447925" cy="1778000"/>
          </a:xfrm>
          <a:prstGeom prst="rect">
            <a:avLst/>
          </a:prstGeom>
          <a:noFill/>
          <a:ln>
            <a:noFill/>
          </a:ln>
        </p:spPr>
      </p:pic>
      <p:pic>
        <p:nvPicPr>
          <p:cNvPr id="313" name="Google Shape;313;p31"/>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314" name="Google Shape;314;p3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Procedimentos Metodológicos</a:t>
            </a:r>
            <a:endParaRPr/>
          </a:p>
        </p:txBody>
      </p:sp>
      <p:sp>
        <p:nvSpPr>
          <p:cNvPr id="321" name="Google Shape;321;p32"/>
          <p:cNvSpPr txBox="1"/>
          <p:nvPr>
            <p:ph idx="1" type="body"/>
          </p:nvPr>
        </p:nvSpPr>
        <p:spPr>
          <a:xfrm>
            <a:off x="539750" y="1844675"/>
            <a:ext cx="3960812"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Conhecimento:</a:t>
            </a:r>
            <a:endParaRPr/>
          </a:p>
          <a:p>
            <a:pPr indent="-342900" lvl="0" marL="342900" rtl="0" algn="just">
              <a:lnSpc>
                <a:spcPct val="100000"/>
              </a:lnSpc>
              <a:spcBef>
                <a:spcPts val="400"/>
              </a:spcBef>
              <a:spcAft>
                <a:spcPts val="0"/>
              </a:spcAft>
              <a:buSzPts val="1500"/>
              <a:buNone/>
            </a:pPr>
            <a:r>
              <a:t/>
            </a:r>
            <a:endParaRPr b="0" i="0" sz="2000" u="none">
              <a:solidFill>
                <a:schemeClr val="dk1"/>
              </a:solidFill>
              <a:latin typeface="Arial"/>
              <a:ea typeface="Arial"/>
              <a:cs typeface="Arial"/>
              <a:sym typeface="Arial"/>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 </a:t>
            </a:r>
            <a:r>
              <a:rPr b="0" i="1" lang="en-US" sz="2000" u="none">
                <a:solidFill>
                  <a:schemeClr val="dk1"/>
                </a:solidFill>
                <a:latin typeface="Arial"/>
                <a:ea typeface="Arial"/>
                <a:cs typeface="Arial"/>
                <a:sym typeface="Arial"/>
              </a:rPr>
              <a:t>Aula expositiva dialogada</a:t>
            </a:r>
            <a:r>
              <a:rPr b="0" i="0" lang="en-US" sz="2000" u="none">
                <a:solidFill>
                  <a:schemeClr val="dk1"/>
                </a:solidFill>
                <a:latin typeface="Arial"/>
                <a:ea typeface="Arial"/>
                <a:cs typeface="Arial"/>
                <a:sym typeface="Arial"/>
              </a:rPr>
              <a:t>; Aulas on-line; Apresentação e análise de estudos de caso; Análise e discussão de textos técnicos e acadêmicos.</a:t>
            </a:r>
            <a:endParaRPr/>
          </a:p>
          <a:p>
            <a:pPr indent="-247650" lvl="0" marL="342900" rtl="0" algn="l">
              <a:spcBef>
                <a:spcPts val="400"/>
              </a:spcBef>
              <a:spcAft>
                <a:spcPts val="0"/>
              </a:spcAft>
              <a:buSzPts val="1500"/>
              <a:buNone/>
            </a:pPr>
            <a:r>
              <a:t/>
            </a:r>
            <a:endParaRPr b="0" i="0" sz="2000" u="none">
              <a:solidFill>
                <a:schemeClr val="dk1"/>
              </a:solidFill>
              <a:latin typeface="Arial"/>
              <a:ea typeface="Arial"/>
              <a:cs typeface="Arial"/>
              <a:sym typeface="Arial"/>
            </a:endParaRPr>
          </a:p>
        </p:txBody>
      </p:sp>
      <p:sp>
        <p:nvSpPr>
          <p:cNvPr id="322" name="Google Shape;322;p3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323" name="Google Shape;323;p32"/>
          <p:cNvPicPr preferRelativeResize="0"/>
          <p:nvPr/>
        </p:nvPicPr>
        <p:blipFill rotWithShape="1">
          <a:blip r:embed="rId3">
            <a:alphaModFix/>
          </a:blip>
          <a:srcRect b="0" l="0" r="0" t="0"/>
          <a:stretch/>
        </p:blipFill>
        <p:spPr>
          <a:xfrm>
            <a:off x="5003800" y="2276475"/>
            <a:ext cx="3379787" cy="2232025"/>
          </a:xfrm>
          <a:prstGeom prst="rect">
            <a:avLst/>
          </a:prstGeom>
          <a:noFill/>
          <a:ln>
            <a:noFill/>
          </a:ln>
        </p:spPr>
      </p:pic>
      <p:pic>
        <p:nvPicPr>
          <p:cNvPr id="324" name="Google Shape;324;p32"/>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325" name="Google Shape;325;p3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Procedimentos Metodológicos</a:t>
            </a:r>
            <a:endParaRPr/>
          </a:p>
        </p:txBody>
      </p:sp>
      <p:sp>
        <p:nvSpPr>
          <p:cNvPr id="332" name="Google Shape;332;p33"/>
          <p:cNvSpPr txBox="1"/>
          <p:nvPr>
            <p:ph idx="1" type="body"/>
          </p:nvPr>
        </p:nvSpPr>
        <p:spPr>
          <a:xfrm>
            <a:off x="395287" y="1773237"/>
            <a:ext cx="4392612"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Habilidade</a:t>
            </a:r>
            <a:r>
              <a:rPr b="0" i="0" lang="en-US" sz="2000" u="none">
                <a:solidFill>
                  <a:schemeClr val="dk1"/>
                </a:solidFill>
                <a:latin typeface="Arial"/>
                <a:ea typeface="Arial"/>
                <a:cs typeface="Arial"/>
                <a:sym typeface="Arial"/>
              </a:rPr>
              <a:t>:</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 P</a:t>
            </a:r>
            <a:r>
              <a:rPr b="0" i="1" lang="en-US" sz="2000" u="none">
                <a:solidFill>
                  <a:schemeClr val="dk1"/>
                </a:solidFill>
                <a:latin typeface="Arial"/>
                <a:ea typeface="Arial"/>
                <a:cs typeface="Arial"/>
                <a:sym typeface="Arial"/>
              </a:rPr>
              <a:t>esquisas e reflexões individuais</a:t>
            </a:r>
            <a:r>
              <a:rPr b="0" i="0" lang="en-US" sz="2000" u="none">
                <a:solidFill>
                  <a:schemeClr val="dk1"/>
                </a:solidFill>
                <a:latin typeface="Arial"/>
                <a:ea typeface="Arial"/>
                <a:cs typeface="Arial"/>
                <a:sym typeface="Arial"/>
              </a:rPr>
              <a:t>;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Participação em estudos de caso;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Trabalho em equipe;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Discussão e solução de exercícios (problemas) práticos em laboratório de informática.</a:t>
            </a:r>
            <a:endParaRPr/>
          </a:p>
          <a:p>
            <a:pPr indent="-247650" lvl="0" marL="342900" rtl="0" algn="l">
              <a:spcBef>
                <a:spcPts val="400"/>
              </a:spcBef>
              <a:spcAft>
                <a:spcPts val="0"/>
              </a:spcAft>
              <a:buSzPts val="1500"/>
              <a:buNone/>
            </a:pPr>
            <a:r>
              <a:t/>
            </a:r>
            <a:endParaRPr b="0" i="0" sz="2000" u="none">
              <a:solidFill>
                <a:schemeClr val="dk1"/>
              </a:solidFill>
              <a:latin typeface="Arial"/>
              <a:ea typeface="Arial"/>
              <a:cs typeface="Arial"/>
              <a:sym typeface="Arial"/>
            </a:endParaRPr>
          </a:p>
        </p:txBody>
      </p:sp>
      <p:sp>
        <p:nvSpPr>
          <p:cNvPr id="333" name="Google Shape;333;p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334" name="Google Shape;334;p33"/>
          <p:cNvPicPr preferRelativeResize="0"/>
          <p:nvPr/>
        </p:nvPicPr>
        <p:blipFill rotWithShape="1">
          <a:blip r:embed="rId3">
            <a:alphaModFix/>
          </a:blip>
          <a:srcRect b="0" l="0" r="0" t="0"/>
          <a:stretch/>
        </p:blipFill>
        <p:spPr>
          <a:xfrm>
            <a:off x="5795962" y="1628775"/>
            <a:ext cx="1584325" cy="2233612"/>
          </a:xfrm>
          <a:prstGeom prst="rect">
            <a:avLst/>
          </a:prstGeom>
          <a:noFill/>
          <a:ln>
            <a:noFill/>
          </a:ln>
        </p:spPr>
      </p:pic>
      <p:pic>
        <p:nvPicPr>
          <p:cNvPr id="335" name="Google Shape;335;p33"/>
          <p:cNvPicPr preferRelativeResize="0"/>
          <p:nvPr/>
        </p:nvPicPr>
        <p:blipFill rotWithShape="1">
          <a:blip r:embed="rId4">
            <a:alphaModFix/>
          </a:blip>
          <a:srcRect b="0" l="0" r="0" t="0"/>
          <a:stretch/>
        </p:blipFill>
        <p:spPr>
          <a:xfrm>
            <a:off x="6121400" y="4221162"/>
            <a:ext cx="2232025" cy="1474787"/>
          </a:xfrm>
          <a:prstGeom prst="rect">
            <a:avLst/>
          </a:prstGeom>
          <a:noFill/>
          <a:ln>
            <a:noFill/>
          </a:ln>
        </p:spPr>
      </p:pic>
      <p:pic>
        <p:nvPicPr>
          <p:cNvPr id="336" name="Google Shape;336;p33"/>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337" name="Google Shape;337;p3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Procedimentos Metodológicos</a:t>
            </a:r>
            <a:endParaRPr/>
          </a:p>
        </p:txBody>
      </p:sp>
      <p:sp>
        <p:nvSpPr>
          <p:cNvPr id="344" name="Google Shape;344;p34"/>
          <p:cNvSpPr txBox="1"/>
          <p:nvPr>
            <p:ph idx="1" type="body"/>
          </p:nvPr>
        </p:nvSpPr>
        <p:spPr>
          <a:xfrm>
            <a:off x="395287" y="1773237"/>
            <a:ext cx="4105275"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Comunicação</a:t>
            </a:r>
            <a:endParaRPr b="0" i="0" sz="2000" u="none">
              <a:solidFill>
                <a:schemeClr val="dk1"/>
              </a:solidFill>
              <a:latin typeface="Arial"/>
              <a:ea typeface="Arial"/>
              <a:cs typeface="Arial"/>
              <a:sym typeface="Arial"/>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Classroom – Aula e Exercícios, gabaritos.</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Notas e alguma necessidade será feita através do SGI – Espaço Aluno.</a:t>
            </a:r>
            <a:endParaRPr/>
          </a:p>
          <a:p>
            <a:pPr indent="-247650" lvl="0" marL="342900" rtl="0" algn="l">
              <a:spcBef>
                <a:spcPts val="400"/>
              </a:spcBef>
              <a:spcAft>
                <a:spcPts val="0"/>
              </a:spcAft>
              <a:buSzPts val="1500"/>
              <a:buNone/>
            </a:pPr>
            <a:r>
              <a:t/>
            </a:r>
            <a:endParaRPr b="0" i="0" sz="2000" u="none">
              <a:solidFill>
                <a:schemeClr val="dk1"/>
              </a:solidFill>
              <a:latin typeface="Arial"/>
              <a:ea typeface="Arial"/>
              <a:cs typeface="Arial"/>
              <a:sym typeface="Arial"/>
            </a:endParaRPr>
          </a:p>
        </p:txBody>
      </p:sp>
      <p:sp>
        <p:nvSpPr>
          <p:cNvPr id="345" name="Google Shape;345;p3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346" name="Google Shape;346;p3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347" name="Google Shape;347;p34"/>
          <p:cNvPicPr preferRelativeResize="0"/>
          <p:nvPr/>
        </p:nvPicPr>
        <p:blipFill rotWithShape="1">
          <a:blip r:embed="rId4">
            <a:alphaModFix/>
          </a:blip>
          <a:srcRect b="0" l="0" r="0" t="0"/>
          <a:stretch/>
        </p:blipFill>
        <p:spPr>
          <a:xfrm>
            <a:off x="4662487" y="1844675"/>
            <a:ext cx="4283075" cy="1814512"/>
          </a:xfrm>
          <a:prstGeom prst="rect">
            <a:avLst/>
          </a:prstGeom>
          <a:noFill/>
          <a:ln>
            <a:noFill/>
          </a:ln>
        </p:spPr>
      </p:pic>
      <p:sp>
        <p:nvSpPr>
          <p:cNvPr id="348" name="Google Shape;348;p3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Procedimentos Metodológicos</a:t>
            </a:r>
            <a:endParaRPr/>
          </a:p>
        </p:txBody>
      </p:sp>
      <p:sp>
        <p:nvSpPr>
          <p:cNvPr id="355" name="Google Shape;355;p35"/>
          <p:cNvSpPr txBox="1"/>
          <p:nvPr>
            <p:ph idx="1" type="body"/>
          </p:nvPr>
        </p:nvSpPr>
        <p:spPr>
          <a:xfrm>
            <a:off x="539750" y="1844675"/>
            <a:ext cx="5040312"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1" i="0" lang="en-US" sz="2000" u="none">
                <a:solidFill>
                  <a:schemeClr val="dk1"/>
                </a:solidFill>
                <a:latin typeface="Arial"/>
                <a:ea typeface="Arial"/>
                <a:cs typeface="Arial"/>
                <a:sym typeface="Arial"/>
              </a:rPr>
              <a:t>Atitude</a:t>
            </a:r>
            <a:r>
              <a:rPr b="0" i="0" lang="en-US" sz="2000" u="none">
                <a:solidFill>
                  <a:schemeClr val="dk1"/>
                </a:solidFill>
                <a:latin typeface="Arial"/>
                <a:ea typeface="Arial"/>
                <a:cs typeface="Arial"/>
                <a:sym typeface="Arial"/>
              </a:rPr>
              <a:t>:</a:t>
            </a:r>
            <a:endParaRPr/>
          </a:p>
          <a:p>
            <a:pPr indent="-342900" lvl="0" marL="342900" rtl="0" algn="just">
              <a:lnSpc>
                <a:spcPct val="150000"/>
              </a:lnSpc>
              <a:spcBef>
                <a:spcPts val="400"/>
              </a:spcBef>
              <a:spcAft>
                <a:spcPts val="0"/>
              </a:spcAft>
              <a:buClr>
                <a:schemeClr val="lt2"/>
              </a:buClr>
              <a:buSzPts val="1500"/>
              <a:buFont typeface="Noto Sans Symbols"/>
              <a:buChar char="■"/>
            </a:pPr>
            <a:r>
              <a:rPr b="0" i="1" lang="en-US" sz="2000" u="none">
                <a:solidFill>
                  <a:schemeClr val="dk1"/>
                </a:solidFill>
                <a:latin typeface="Arial"/>
                <a:ea typeface="Arial"/>
                <a:cs typeface="Arial"/>
                <a:sym typeface="Arial"/>
              </a:rPr>
              <a:t>Trabalhos individuais</a:t>
            </a:r>
            <a:r>
              <a:rPr b="0" i="0" lang="en-US" sz="2000" u="none">
                <a:solidFill>
                  <a:schemeClr val="dk1"/>
                </a:solidFill>
                <a:latin typeface="Arial"/>
                <a:ea typeface="Arial"/>
                <a:cs typeface="Arial"/>
                <a:sym typeface="Arial"/>
              </a:rPr>
              <a:t>;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Resolução de exercícios;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Auto-avaliação;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Avaliação pelos pares;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Frequência e assiduidade.</a:t>
            </a:r>
            <a:endParaRPr/>
          </a:p>
          <a:p>
            <a:pPr indent="-247650" lvl="0" marL="342900" rtl="0" algn="l">
              <a:spcBef>
                <a:spcPts val="400"/>
              </a:spcBef>
              <a:spcAft>
                <a:spcPts val="0"/>
              </a:spcAft>
              <a:buSzPts val="1500"/>
              <a:buNone/>
            </a:pPr>
            <a:r>
              <a:t/>
            </a:r>
            <a:endParaRPr b="0" i="0" sz="2000" u="none">
              <a:solidFill>
                <a:schemeClr val="dk1"/>
              </a:solidFill>
              <a:latin typeface="Arial"/>
              <a:ea typeface="Arial"/>
              <a:cs typeface="Arial"/>
              <a:sym typeface="Arial"/>
            </a:endParaRPr>
          </a:p>
        </p:txBody>
      </p:sp>
      <p:sp>
        <p:nvSpPr>
          <p:cNvPr id="356" name="Google Shape;356;p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357" name="Google Shape;357;p35"/>
          <p:cNvPicPr preferRelativeResize="0"/>
          <p:nvPr/>
        </p:nvPicPr>
        <p:blipFill rotWithShape="1">
          <a:blip r:embed="rId3">
            <a:alphaModFix/>
          </a:blip>
          <a:srcRect b="0" l="0" r="0" t="0"/>
          <a:stretch/>
        </p:blipFill>
        <p:spPr>
          <a:xfrm>
            <a:off x="6197600" y="1831975"/>
            <a:ext cx="2568575" cy="2881312"/>
          </a:xfrm>
          <a:prstGeom prst="rect">
            <a:avLst/>
          </a:prstGeom>
          <a:noFill/>
          <a:ln>
            <a:noFill/>
          </a:ln>
        </p:spPr>
      </p:pic>
      <p:pic>
        <p:nvPicPr>
          <p:cNvPr id="358" name="Google Shape;358;p35"/>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359" name="Google Shape;359;p3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Recursos Didáticos</a:t>
            </a:r>
            <a:endParaRPr/>
          </a:p>
        </p:txBody>
      </p:sp>
      <p:sp>
        <p:nvSpPr>
          <p:cNvPr id="366" name="Google Shape;366;p36"/>
          <p:cNvSpPr txBox="1"/>
          <p:nvPr>
            <p:ph idx="1" type="body"/>
          </p:nvPr>
        </p:nvSpPr>
        <p:spPr>
          <a:xfrm>
            <a:off x="250825" y="1895475"/>
            <a:ext cx="3816350" cy="2592387"/>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Textos</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Google – meet - Education</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Laboratório de informática conectado à Internet </a:t>
            </a:r>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Laboratório de informática com SGBD – SQL Server 201</a:t>
            </a:r>
            <a:r>
              <a:rPr lang="en-US" sz="2000"/>
              <a:t>2</a:t>
            </a:r>
            <a:r>
              <a:rPr b="0" i="0" lang="en-US" sz="2000" u="none">
                <a:solidFill>
                  <a:schemeClr val="dk1"/>
                </a:solidFill>
                <a:latin typeface="Arial"/>
                <a:ea typeface="Arial"/>
                <a:cs typeface="Arial"/>
                <a:sym typeface="Arial"/>
              </a:rPr>
              <a:t>, Mysql Workbench e dbdesigner</a:t>
            </a:r>
            <a:endParaRPr/>
          </a:p>
        </p:txBody>
      </p:sp>
      <p:sp>
        <p:nvSpPr>
          <p:cNvPr id="367" name="Google Shape;367;p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368" name="Google Shape;368;p36"/>
          <p:cNvPicPr preferRelativeResize="0"/>
          <p:nvPr/>
        </p:nvPicPr>
        <p:blipFill rotWithShape="1">
          <a:blip r:embed="rId3">
            <a:alphaModFix/>
          </a:blip>
          <a:srcRect b="0" l="0" r="0" t="0"/>
          <a:stretch/>
        </p:blipFill>
        <p:spPr>
          <a:xfrm>
            <a:off x="4725987" y="1628775"/>
            <a:ext cx="3889375" cy="2859087"/>
          </a:xfrm>
          <a:prstGeom prst="rect">
            <a:avLst/>
          </a:prstGeom>
          <a:noFill/>
          <a:ln>
            <a:noFill/>
          </a:ln>
        </p:spPr>
      </p:pic>
      <p:pic>
        <p:nvPicPr>
          <p:cNvPr id="369" name="Google Shape;369;p3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370" name="Google Shape;370;p3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7"/>
          <p:cNvPicPr preferRelativeResize="0"/>
          <p:nvPr/>
        </p:nvPicPr>
        <p:blipFill rotWithShape="1">
          <a:blip r:embed="rId3">
            <a:alphaModFix/>
          </a:blip>
          <a:srcRect b="0" l="0" r="0" t="0"/>
          <a:stretch/>
        </p:blipFill>
        <p:spPr>
          <a:xfrm>
            <a:off x="390525" y="1409700"/>
            <a:ext cx="8296275" cy="4175125"/>
          </a:xfrm>
          <a:prstGeom prst="rect">
            <a:avLst/>
          </a:prstGeom>
          <a:noFill/>
          <a:ln>
            <a:noFill/>
          </a:ln>
        </p:spPr>
      </p:pic>
      <p:sp>
        <p:nvSpPr>
          <p:cNvPr id="377" name="Google Shape;377;p37"/>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Avaliação</a:t>
            </a:r>
            <a:endParaRPr/>
          </a:p>
        </p:txBody>
      </p:sp>
      <p:sp>
        <p:nvSpPr>
          <p:cNvPr id="378" name="Google Shape;378;p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a:solidFill>
                  <a:srgbClr val="000000"/>
                </a:solidFill>
                <a:latin typeface="Arial Black"/>
                <a:ea typeface="Arial Black"/>
                <a:cs typeface="Arial Black"/>
                <a:sym typeface="Arial Black"/>
              </a:rPr>
              <a:t>‹#›</a:t>
            </a:fld>
            <a:endParaRPr/>
          </a:p>
        </p:txBody>
      </p:sp>
      <p:pic>
        <p:nvPicPr>
          <p:cNvPr id="379" name="Google Shape;379;p3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380" name="Google Shape;380;p3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Aula 01 - Plano de Ensino e Apresentações</a:t>
            </a:r>
            <a:endParaRPr/>
          </a:p>
        </p:txBody>
      </p:sp>
      <p:sp>
        <p:nvSpPr>
          <p:cNvPr id="381" name="Google Shape;381;p37"/>
          <p:cNvSpPr/>
          <p:nvPr/>
        </p:nvSpPr>
        <p:spPr>
          <a:xfrm>
            <a:off x="3276600" y="2325687"/>
            <a:ext cx="431800" cy="433387"/>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395287" y="69850"/>
            <a:ext cx="23034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89" name="Google Shape;189;p20"/>
          <p:cNvSpPr txBox="1"/>
          <p:nvPr>
            <p:ph idx="1" type="body"/>
          </p:nvPr>
        </p:nvSpPr>
        <p:spPr>
          <a:xfrm>
            <a:off x="1547812" y="1844675"/>
            <a:ext cx="7343700"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lt2"/>
              </a:buClr>
              <a:buSzPts val="1050"/>
              <a:buFont typeface="Noto Sans Symbols"/>
              <a:buChar char="■"/>
            </a:pPr>
            <a:r>
              <a:rPr lang="en-US" sz="1400"/>
              <a:t>Plano de ensino</a:t>
            </a:r>
            <a:endParaRPr sz="1400"/>
          </a:p>
          <a:p>
            <a:pPr indent="-342900" lvl="0" marL="342900" rtl="0" algn="l">
              <a:lnSpc>
                <a:spcPct val="150000"/>
              </a:lnSpc>
              <a:spcBef>
                <a:spcPts val="0"/>
              </a:spcBef>
              <a:spcAft>
                <a:spcPts val="0"/>
              </a:spcAft>
              <a:buClr>
                <a:schemeClr val="lt2"/>
              </a:buClr>
              <a:buSzPts val="1050"/>
              <a:buFont typeface="Noto Sans Symbols"/>
              <a:buChar char="■"/>
            </a:pPr>
            <a:r>
              <a:rPr lang="en-US" sz="1400"/>
              <a:t>Exercício  / </a:t>
            </a:r>
            <a:r>
              <a:rPr b="0" i="0" lang="en-US" sz="1400" u="none">
                <a:solidFill>
                  <a:schemeClr val="dk1"/>
                </a:solidFill>
                <a:latin typeface="Arial"/>
                <a:ea typeface="Arial"/>
                <a:cs typeface="Arial"/>
                <a:sym typeface="Arial"/>
              </a:rPr>
              <a:t>Corrigir o Exercício</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Processo de Projeto de Bancos de Dados</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Banco de dados</a:t>
            </a:r>
            <a:endParaRPr/>
          </a:p>
          <a:p>
            <a:pPr indent="-285750" lvl="1" marL="742950" rtl="0" algn="l">
              <a:lnSpc>
                <a:spcPct val="150000"/>
              </a:lnSpc>
              <a:spcBef>
                <a:spcPts val="280"/>
              </a:spcBef>
              <a:spcAft>
                <a:spcPts val="0"/>
              </a:spcAft>
              <a:buClr>
                <a:schemeClr val="accent2"/>
              </a:buClr>
              <a:buSzPts val="1120"/>
              <a:buFont typeface="Noto Sans Symbols"/>
              <a:buChar char="◻"/>
            </a:pPr>
            <a:r>
              <a:rPr b="0" i="0" lang="en-US" sz="1400" u="none">
                <a:solidFill>
                  <a:schemeClr val="dk1"/>
                </a:solidFill>
                <a:latin typeface="Arial"/>
                <a:ea typeface="Arial"/>
                <a:cs typeface="Arial"/>
                <a:sym typeface="Arial"/>
              </a:rPr>
              <a:t>Processamento sem BD</a:t>
            </a:r>
            <a:endParaRPr/>
          </a:p>
          <a:p>
            <a:pPr indent="-285750" lvl="1" marL="742950" rtl="0" algn="l">
              <a:lnSpc>
                <a:spcPct val="150000"/>
              </a:lnSpc>
              <a:spcBef>
                <a:spcPts val="280"/>
              </a:spcBef>
              <a:spcAft>
                <a:spcPts val="0"/>
              </a:spcAft>
              <a:buClr>
                <a:schemeClr val="accent2"/>
              </a:buClr>
              <a:buSzPts val="1120"/>
              <a:buFont typeface="Noto Sans Symbols"/>
              <a:buChar char="◻"/>
            </a:pPr>
            <a:r>
              <a:rPr b="0" i="0" lang="en-US" sz="1400" u="none">
                <a:solidFill>
                  <a:schemeClr val="dk1"/>
                </a:solidFill>
                <a:latin typeface="Arial"/>
                <a:ea typeface="Arial"/>
                <a:cs typeface="Arial"/>
                <a:sym typeface="Arial"/>
              </a:rPr>
              <a:t>Processamento com BD</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Vídeo (Porque Banco de Dados)</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SGBD</a:t>
            </a:r>
            <a:endParaRPr b="0" i="0" sz="1400" u="none">
              <a:solidFill>
                <a:schemeClr val="dk1"/>
              </a:solidFill>
              <a:latin typeface="Arial"/>
              <a:ea typeface="Arial"/>
              <a:cs typeface="Arial"/>
              <a:sym typeface="Arial"/>
            </a:endParaRPr>
          </a:p>
          <a:p>
            <a:pPr indent="0" lvl="0" marL="0" rtl="0" algn="l">
              <a:lnSpc>
                <a:spcPct val="150000"/>
              </a:lnSpc>
              <a:spcBef>
                <a:spcPts val="280"/>
              </a:spcBef>
              <a:spcAft>
                <a:spcPts val="0"/>
              </a:spcAft>
              <a:buNone/>
            </a:pPr>
            <a:r>
              <a:t/>
            </a:r>
            <a:endParaRPr b="0" i="0" sz="1400" u="none">
              <a:solidFill>
                <a:schemeClr val="dk1"/>
              </a:solidFill>
              <a:latin typeface="Arial"/>
              <a:ea typeface="Arial"/>
              <a:cs typeface="Arial"/>
              <a:sym typeface="Arial"/>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190" name="Google Shape;190;p2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191" name="Google Shape;191;p2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192" name="Google Shape;192;p2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8"/>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Avaliação</a:t>
            </a:r>
            <a:endParaRPr/>
          </a:p>
        </p:txBody>
      </p:sp>
      <p:sp>
        <p:nvSpPr>
          <p:cNvPr id="388" name="Google Shape;388;p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389" name="Google Shape;389;p38"/>
          <p:cNvSpPr txBox="1"/>
          <p:nvPr/>
        </p:nvSpPr>
        <p:spPr>
          <a:xfrm>
            <a:off x="539750" y="1844675"/>
            <a:ext cx="4319587" cy="259238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SS</a:t>
            </a:r>
            <a:r>
              <a:rPr b="0" i="0" lang="en-US" sz="2000" u="none">
                <a:solidFill>
                  <a:schemeClr val="dk1"/>
                </a:solidFill>
                <a:latin typeface="Arial"/>
                <a:ea typeface="Arial"/>
                <a:cs typeface="Arial"/>
                <a:sym typeface="Arial"/>
              </a:rPr>
              <a:t> – Superior;</a:t>
            </a:r>
            <a:endParaRPr/>
          </a:p>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MS</a:t>
            </a:r>
            <a:r>
              <a:rPr b="0" i="0" lang="en-US" sz="2000" u="none">
                <a:solidFill>
                  <a:schemeClr val="dk1"/>
                </a:solidFill>
                <a:latin typeface="Arial"/>
                <a:ea typeface="Arial"/>
                <a:cs typeface="Arial"/>
                <a:sym typeface="Arial"/>
              </a:rPr>
              <a:t> – Médio Superior;</a:t>
            </a:r>
            <a:endParaRPr/>
          </a:p>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MM</a:t>
            </a:r>
            <a:r>
              <a:rPr b="0" i="0" lang="en-US" sz="2000" u="none">
                <a:solidFill>
                  <a:schemeClr val="dk1"/>
                </a:solidFill>
                <a:latin typeface="Arial"/>
                <a:ea typeface="Arial"/>
                <a:cs typeface="Arial"/>
                <a:sym typeface="Arial"/>
              </a:rPr>
              <a:t> – Médio;</a:t>
            </a:r>
            <a:endParaRPr/>
          </a:p>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MI</a:t>
            </a:r>
            <a:r>
              <a:rPr b="0" i="0" lang="en-US" sz="2000" u="none">
                <a:solidFill>
                  <a:schemeClr val="dk1"/>
                </a:solidFill>
                <a:latin typeface="Arial"/>
                <a:ea typeface="Arial"/>
                <a:cs typeface="Arial"/>
                <a:sym typeface="Arial"/>
              </a:rPr>
              <a:t> – Médio Inferior;</a:t>
            </a:r>
            <a:endParaRPr/>
          </a:p>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II</a:t>
            </a:r>
            <a:r>
              <a:rPr b="0" i="0" lang="en-US" sz="2000" u="none">
                <a:solidFill>
                  <a:schemeClr val="dk1"/>
                </a:solidFill>
                <a:latin typeface="Arial"/>
                <a:ea typeface="Arial"/>
                <a:cs typeface="Arial"/>
                <a:sym typeface="Arial"/>
              </a:rPr>
              <a:t> – Inferior;</a:t>
            </a:r>
            <a:endParaRPr/>
          </a:p>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SR</a:t>
            </a:r>
            <a:r>
              <a:rPr b="0" i="0" lang="en-US" sz="2000" u="none">
                <a:solidFill>
                  <a:schemeClr val="dk1"/>
                </a:solidFill>
                <a:latin typeface="Arial"/>
                <a:ea typeface="Arial"/>
                <a:cs typeface="Arial"/>
                <a:sym typeface="Arial"/>
              </a:rPr>
              <a:t> – Sem Rendimento;</a:t>
            </a:r>
            <a:endParaRPr/>
          </a:p>
          <a:p>
            <a:pPr indent="0" lvl="0" marL="0" marR="0" rtl="0" algn="l">
              <a:lnSpc>
                <a:spcPct val="150000"/>
              </a:lnSpc>
              <a:spcBef>
                <a:spcPts val="0"/>
              </a:spcBef>
              <a:spcAft>
                <a:spcPts val="0"/>
              </a:spcAft>
              <a:buClr>
                <a:schemeClr val="dk1"/>
              </a:buClr>
              <a:buSzPts val="2000"/>
              <a:buFont typeface="Arial"/>
              <a:buNone/>
            </a:pPr>
            <a:r>
              <a:rPr b="1" i="0" lang="en-US" sz="2000" u="none">
                <a:solidFill>
                  <a:schemeClr val="dk1"/>
                </a:solidFill>
                <a:latin typeface="Arial"/>
                <a:ea typeface="Arial"/>
                <a:cs typeface="Arial"/>
                <a:sym typeface="Arial"/>
              </a:rPr>
              <a:t>RF</a:t>
            </a:r>
            <a:r>
              <a:rPr b="0" i="0" lang="en-US" sz="2000" u="none">
                <a:solidFill>
                  <a:schemeClr val="dk1"/>
                </a:solidFill>
                <a:latin typeface="Arial"/>
                <a:ea typeface="Arial"/>
                <a:cs typeface="Arial"/>
                <a:sym typeface="Arial"/>
              </a:rPr>
              <a:t> – Reprovado por Falta.</a:t>
            </a:r>
            <a:endParaRPr/>
          </a:p>
        </p:txBody>
      </p:sp>
      <p:pic>
        <p:nvPicPr>
          <p:cNvPr id="390" name="Google Shape;390;p38"/>
          <p:cNvPicPr preferRelativeResize="0"/>
          <p:nvPr/>
        </p:nvPicPr>
        <p:blipFill rotWithShape="1">
          <a:blip r:embed="rId3">
            <a:alphaModFix/>
          </a:blip>
          <a:srcRect b="0" l="0" r="0" t="0"/>
          <a:stretch/>
        </p:blipFill>
        <p:spPr>
          <a:xfrm>
            <a:off x="4859337" y="1557337"/>
            <a:ext cx="3076575" cy="3705225"/>
          </a:xfrm>
          <a:prstGeom prst="rect">
            <a:avLst/>
          </a:prstGeom>
          <a:noFill/>
          <a:ln>
            <a:noFill/>
          </a:ln>
        </p:spPr>
      </p:pic>
      <p:pic>
        <p:nvPicPr>
          <p:cNvPr id="391" name="Google Shape;391;p3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392" name="Google Shape;392;p3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9"/>
          <p:cNvPicPr preferRelativeResize="0"/>
          <p:nvPr/>
        </p:nvPicPr>
        <p:blipFill rotWithShape="1">
          <a:blip r:embed="rId3">
            <a:alphaModFix/>
          </a:blip>
          <a:srcRect b="0" l="0" r="0" t="0"/>
          <a:stretch/>
        </p:blipFill>
        <p:spPr>
          <a:xfrm>
            <a:off x="971550" y="722312"/>
            <a:ext cx="7418387" cy="5010150"/>
          </a:xfrm>
          <a:prstGeom prst="rect">
            <a:avLst/>
          </a:prstGeom>
          <a:noFill/>
          <a:ln>
            <a:noFill/>
          </a:ln>
        </p:spPr>
      </p:pic>
      <p:sp>
        <p:nvSpPr>
          <p:cNvPr id="399" name="Google Shape;399;p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00" name="Google Shape;400;p39"/>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401" name="Google Shape;401;p3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08" name="Google Shape;408;p4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09" name="Google Shape;409;p4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pic>
        <p:nvPicPr>
          <p:cNvPr id="410" name="Google Shape;410;p40"/>
          <p:cNvPicPr preferRelativeResize="0"/>
          <p:nvPr/>
        </p:nvPicPr>
        <p:blipFill rotWithShape="1">
          <a:blip r:embed="rId4">
            <a:alphaModFix/>
          </a:blip>
          <a:srcRect b="0" l="0" r="0" t="0"/>
          <a:stretch/>
        </p:blipFill>
        <p:spPr>
          <a:xfrm>
            <a:off x="401637" y="1196975"/>
            <a:ext cx="8486775" cy="4032250"/>
          </a:xfrm>
          <a:prstGeom prst="rect">
            <a:avLst/>
          </a:prstGeom>
          <a:noFill/>
          <a:ln>
            <a:noFill/>
          </a:ln>
        </p:spPr>
      </p:pic>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41"/>
          <p:cNvPicPr preferRelativeResize="0"/>
          <p:nvPr/>
        </p:nvPicPr>
        <p:blipFill rotWithShape="1">
          <a:blip r:embed="rId3">
            <a:alphaModFix/>
          </a:blip>
          <a:srcRect b="0" l="0" r="0" t="0"/>
          <a:stretch/>
        </p:blipFill>
        <p:spPr>
          <a:xfrm>
            <a:off x="404812" y="1268412"/>
            <a:ext cx="8583612" cy="4321175"/>
          </a:xfrm>
          <a:prstGeom prst="rect">
            <a:avLst/>
          </a:prstGeom>
          <a:noFill/>
          <a:ln>
            <a:noFill/>
          </a:ln>
        </p:spPr>
      </p:pic>
      <p:sp>
        <p:nvSpPr>
          <p:cNvPr id="417" name="Google Shape;417;p41"/>
          <p:cNvSpPr txBox="1"/>
          <p:nvPr>
            <p:ph type="title"/>
          </p:nvPr>
        </p:nvSpPr>
        <p:spPr>
          <a:xfrm>
            <a:off x="404812" y="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418" name="Google Shape;418;p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a:solidFill>
                  <a:srgbClr val="000000"/>
                </a:solidFill>
                <a:latin typeface="Arial Black"/>
                <a:ea typeface="Arial Black"/>
                <a:cs typeface="Arial Black"/>
                <a:sym typeface="Arial Black"/>
              </a:rPr>
              <a:t>‹#›</a:t>
            </a:fld>
            <a:endParaRPr/>
          </a:p>
        </p:txBody>
      </p:sp>
      <p:pic>
        <p:nvPicPr>
          <p:cNvPr id="419" name="Google Shape;419;p41"/>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420" name="Google Shape;420;p4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Aula 01 - Plano de Ensino e Apresentações</a:t>
            </a:r>
            <a:endParaRPr/>
          </a:p>
        </p:txBody>
      </p:sp>
      <p:sp>
        <p:nvSpPr>
          <p:cNvPr id="421" name="Google Shape;421;p41"/>
          <p:cNvSpPr/>
          <p:nvPr/>
        </p:nvSpPr>
        <p:spPr>
          <a:xfrm>
            <a:off x="3419475" y="2206625"/>
            <a:ext cx="431800" cy="433387"/>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2"/>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1</a:t>
            </a:r>
            <a:endParaRPr/>
          </a:p>
        </p:txBody>
      </p:sp>
      <p:sp>
        <p:nvSpPr>
          <p:cNvPr id="428" name="Google Shape;428;p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29" name="Google Shape;429;p4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30" name="Google Shape;430;p4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31" name="Google Shape;431;p42"/>
          <p:cNvSpPr txBox="1"/>
          <p:nvPr/>
        </p:nvSpPr>
        <p:spPr>
          <a:xfrm>
            <a:off x="684212" y="1117600"/>
            <a:ext cx="6191250" cy="55086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Apresentação do Plano de Ensino, calendário, bibliografia</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Processo de Projeto de Bancos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Banco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Processamento sem 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Processamento com 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SGBD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Histórico do Banco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Banco de Dados – Hierárquico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Banco de Dados – Rede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Banco de Dados – Relacional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Banco de Dados – Orientado a Objeto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SGBD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Ciência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Banco de Dados NoSql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Exercício MER Video Locadora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Normalização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Anomalias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Dependência Funcional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Dependência Funcional Parcial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Dependência Funcional Transitiva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Forma Normal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1. FN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2. FN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3. FN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Chave Composta, Chave Primária, Chave Candidata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FNBC</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Dependência Multifuncional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Dependência Junção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Forma Normal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4. FN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5. FN</a:t>
            </a:r>
            <a:endParaRPr/>
          </a:p>
        </p:txBody>
      </p:sp>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2</a:t>
            </a:r>
            <a:endParaRPr/>
          </a:p>
        </p:txBody>
      </p:sp>
      <p:sp>
        <p:nvSpPr>
          <p:cNvPr id="438" name="Google Shape;438;p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39" name="Google Shape;439;p4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40" name="Google Shape;440;p4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41" name="Google Shape;441;p43"/>
          <p:cNvSpPr txBox="1"/>
          <p:nvPr/>
        </p:nvSpPr>
        <p:spPr>
          <a:xfrm>
            <a:off x="838200" y="1073150"/>
            <a:ext cx="7848600" cy="581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Ferramenta CASE - DbDesigner</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S.G.B.D. -(Sistema Gerenciador de Banco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Regras SGBD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do SGBD’s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Representação Física do SGBD</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do SGBD’s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Representação Física do SGBD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SQL - Structured Query Language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Três categorias do SQL</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Instalação do SQLServe 2014 Express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Criação do Banco de Dados - BD_RH01 - Comandos de DDL (Create database, create table, add Foreign key)</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Criação do Banco de Dados - BD_Clinica - Comandos de DDL (Create database, create table, add Foreign key)</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Comandos – DDL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Álgebra Relacional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Operadores Relacionais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SELECT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Project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JOIN (INNER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DML – Linguagem de Manipulação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Insert, update, delete e select</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Comandos – DDL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Álgebra Relacional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DML – Linguagem de Manipulação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(Insert, update, delete e select)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Exercício Popular tabelas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Tipo de Dados</a:t>
            </a:r>
            <a:endParaRPr/>
          </a:p>
          <a:p>
            <a:pPr indent="0" lvl="0" marL="0" marR="0" rtl="0" algn="l">
              <a:lnSpc>
                <a:spcPct val="100000"/>
              </a:lnSpc>
              <a:spcBef>
                <a:spcPts val="0"/>
              </a:spcBef>
              <a:spcAft>
                <a:spcPts val="0"/>
              </a:spcAft>
              <a:buNone/>
            </a:pPr>
            <a:r>
              <a:t/>
            </a:r>
            <a:endParaRPr b="0" i="0" sz="1100" u="none">
              <a:solidFill>
                <a:schemeClr val="dk1"/>
              </a:solidFill>
              <a:latin typeface="Arial"/>
              <a:ea typeface="Arial"/>
              <a:cs typeface="Arial"/>
              <a:sym typeface="Arial"/>
            </a:endParaRPr>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3</a:t>
            </a:r>
            <a:endParaRPr/>
          </a:p>
        </p:txBody>
      </p:sp>
      <p:sp>
        <p:nvSpPr>
          <p:cNvPr id="448" name="Google Shape;448;p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49" name="Google Shape;449;p4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50" name="Google Shape;450;p4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51" name="Google Shape;451;p44"/>
          <p:cNvSpPr txBox="1"/>
          <p:nvPr/>
        </p:nvSpPr>
        <p:spPr>
          <a:xfrm>
            <a:off x="838200" y="1268412"/>
            <a:ext cx="4572000" cy="40640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Exercício - Desafio – Gabarito – Bd_livro</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Bando de Dados BD_RH01</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Popular o Banco de dados BD_RH01</a:t>
            </a:r>
            <a:br>
              <a:rPr b="0" i="0" lang="en-US" sz="1100" u="none">
                <a:solidFill>
                  <a:srgbClr val="000000"/>
                </a:solidFill>
                <a:latin typeface="Arial"/>
                <a:ea typeface="Arial"/>
                <a:cs typeface="Arial"/>
                <a:sym typeface="Arial"/>
              </a:rPr>
            </a:br>
            <a:endParaRPr b="0" i="0" sz="1100" u="none">
              <a:solidFill>
                <a:schemeClr val="dk1"/>
              </a:solidFill>
              <a:latin typeface="Arial"/>
              <a:ea typeface="Arial"/>
              <a:cs typeface="Arial"/>
              <a:sym typeface="Arial"/>
            </a:endParaRPr>
          </a:p>
          <a:p>
            <a:pPr indent="0" lvl="0" marL="0" marR="0" rtl="0" algn="l">
              <a:lnSpc>
                <a:spcPct val="107000"/>
              </a:lnSpc>
              <a:spcBef>
                <a:spcPts val="0"/>
              </a:spcBef>
              <a:spcAft>
                <a:spcPts val="0"/>
              </a:spcAft>
              <a:buClr>
                <a:srgbClr val="000000"/>
              </a:buClr>
              <a:buSzPts val="1100"/>
              <a:buFont typeface="Arial"/>
              <a:buNone/>
            </a:pPr>
            <a:r>
              <a:rPr b="0" i="0" lang="en-US" sz="1100" u="none">
                <a:solidFill>
                  <a:srgbClr val="000000"/>
                </a:solidFill>
                <a:latin typeface="Arial"/>
                <a:ea typeface="Arial"/>
                <a:cs typeface="Arial"/>
                <a:sym typeface="Arial"/>
              </a:rPr>
              <a:t>Popular o Banco de dados BD_RH01</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Comandos para Popular o Banco de dados BD_RH01</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Gabarito Exercício – Desafio Bd_RH</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Álgebra Relacional</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Operadores</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Restrição</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Where</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Predicados</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Between</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Like</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In(1,4)</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Order by</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Top</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Str</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Alias</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Ltrim e rtrim</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Distinct</a:t>
            </a:r>
            <a:br>
              <a:rPr b="0" i="0" lang="en-US" sz="1100" u="none">
                <a:solidFill>
                  <a:srgbClr val="000000"/>
                </a:solidFill>
                <a:latin typeface="Arial"/>
                <a:ea typeface="Arial"/>
                <a:cs typeface="Arial"/>
                <a:sym typeface="Arial"/>
              </a:rPr>
            </a:br>
            <a:r>
              <a:rPr b="0" i="0" lang="en-US" sz="1100" u="none">
                <a:solidFill>
                  <a:srgbClr val="000000"/>
                </a:solidFill>
                <a:latin typeface="Arial"/>
                <a:ea typeface="Arial"/>
                <a:cs typeface="Arial"/>
                <a:sym typeface="Arial"/>
              </a:rPr>
              <a:t>Exercicio</a:t>
            </a:r>
            <a:endParaRPr/>
          </a:p>
        </p:txBody>
      </p:sp>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4</a:t>
            </a:r>
            <a:endParaRPr/>
          </a:p>
        </p:txBody>
      </p:sp>
      <p:sp>
        <p:nvSpPr>
          <p:cNvPr id="458" name="Google Shape;458;p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59" name="Google Shape;459;p4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60" name="Google Shape;460;p4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61" name="Google Shape;461;p45"/>
          <p:cNvSpPr txBox="1"/>
          <p:nvPr/>
        </p:nvSpPr>
        <p:spPr>
          <a:xfrm>
            <a:off x="838200" y="1003300"/>
            <a:ext cx="4572000" cy="5140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Criar o Banco de Dados Bd_pedido_01</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Popular o Banco de Dados Bd_pedido_01</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Correção do Exercício bd_pedido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Revisão Inner 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self join - auto relacionamento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cross join - produto cartesiano</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Inner 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Self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cross join</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Manipulação de Data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Expressões Aritméticas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Processamento condicional</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Inner 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Manipulação de Data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Expressões Aritméticas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Processamento condicional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Consulta de Agregação</a:t>
            </a:r>
            <a:endParaRPr/>
          </a:p>
          <a:p>
            <a:pPr indent="0" lvl="0" marL="0" marR="0" rtl="0" algn="l">
              <a:lnSpc>
                <a:spcPct val="100000"/>
              </a:lnSpc>
              <a:spcBef>
                <a:spcPts val="0"/>
              </a:spcBef>
              <a:spcAft>
                <a:spcPts val="0"/>
              </a:spcAft>
              <a:buNone/>
            </a:pPr>
            <a:r>
              <a:t/>
            </a:r>
            <a:endParaRPr b="0" i="0" sz="1100" u="none">
              <a:solidFill>
                <a:schemeClr val="dk1"/>
              </a:solidFill>
              <a:latin typeface="Arial"/>
              <a:ea typeface="Arial"/>
              <a:cs typeface="Arial"/>
              <a:sym typeface="Arial"/>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5 – 1. Prova </a:t>
            </a:r>
            <a:endParaRPr/>
          </a:p>
        </p:txBody>
      </p:sp>
      <p:sp>
        <p:nvSpPr>
          <p:cNvPr id="468" name="Google Shape;468;p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69" name="Google Shape;469;p4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70" name="Google Shape;470;p4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71" name="Google Shape;471;p46"/>
          <p:cNvSpPr txBox="1"/>
          <p:nvPr/>
        </p:nvSpPr>
        <p:spPr>
          <a:xfrm>
            <a:off x="838200" y="1003300"/>
            <a:ext cx="4572000" cy="5140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Criar o Banco de Dados Bd_pedido_01</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Popular o Banco de Dados Bd_pedido_01</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Correção do Exercício bd_pedido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Revisão Inner 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self join - auto relacionamento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cross join - produto cartesiano</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Inner 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Self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cross join</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Manipulação de Data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Expressões Aritméticas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Processamento condicional</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Inner Joins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Manipulação de Data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Expressões Aritméticas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Processamento condicional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Consulta de Agregação</a:t>
            </a:r>
            <a:endParaRPr/>
          </a:p>
          <a:p>
            <a:pPr indent="0" lvl="0" marL="0" marR="0" rtl="0" algn="l">
              <a:lnSpc>
                <a:spcPct val="100000"/>
              </a:lnSpc>
              <a:spcBef>
                <a:spcPts val="0"/>
              </a:spcBef>
              <a:spcAft>
                <a:spcPts val="0"/>
              </a:spcAft>
              <a:buNone/>
            </a:pPr>
            <a:r>
              <a:t/>
            </a:r>
            <a:endParaRPr b="0" i="0" sz="1100" u="none">
              <a:solidFill>
                <a:schemeClr val="dk1"/>
              </a:solidFill>
              <a:latin typeface="Arial"/>
              <a:ea typeface="Arial"/>
              <a:cs typeface="Arial"/>
              <a:sym typeface="Arial"/>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6</a:t>
            </a:r>
            <a:endParaRPr/>
          </a:p>
        </p:txBody>
      </p:sp>
      <p:sp>
        <p:nvSpPr>
          <p:cNvPr id="478" name="Google Shape;478;p4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79" name="Google Shape;479;p4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80" name="Google Shape;480;p4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81" name="Google Shape;481;p47"/>
          <p:cNvSpPr txBox="1"/>
          <p:nvPr/>
        </p:nvSpPr>
        <p:spPr>
          <a:xfrm>
            <a:off x="838200" y="1162050"/>
            <a:ext cx="4572000" cy="4970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Expressões Aritméticas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View</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Onde se aplicam as views?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Qual as vantagens de se usar views ?</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Criando views</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SQL – View</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View – Sintaxe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Regras SGBD</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Regra 7: Transações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ACID Comandos do 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Transação – sintaxe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SQL – View</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Transações – ACID Comandos do 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Exercício para 06-05-2020 19h</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SubQuery</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Transações – ACID Comandos do 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SubQuery</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DBA - Administrador de banco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Lista de habilidades que um DBA deve possuir</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 do DBA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Capacidade do DBA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Backup</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Restore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Backup e restore – Linha de comando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linguagem SQL é organizada em subconjuntos</a:t>
            </a:r>
            <a:endParaRPr/>
          </a:p>
          <a:p>
            <a:pPr indent="0" lvl="0" marL="0" marR="0" rtl="0" algn="l">
              <a:lnSpc>
                <a:spcPct val="100000"/>
              </a:lnSpc>
              <a:spcBef>
                <a:spcPts val="0"/>
              </a:spcBef>
              <a:spcAft>
                <a:spcPts val="0"/>
              </a:spcAft>
              <a:buNone/>
            </a:pPr>
            <a:r>
              <a:t/>
            </a:r>
            <a:endParaRPr b="0" i="0" sz="1100" u="none">
              <a:solidFill>
                <a:schemeClr val="dk1"/>
              </a:solidFill>
              <a:latin typeface="Arial"/>
              <a:ea typeface="Arial"/>
              <a:cs typeface="Arial"/>
              <a:sym typeface="Arial"/>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Currículo</a:t>
            </a:r>
            <a:endParaRPr/>
          </a:p>
        </p:txBody>
      </p:sp>
      <p:sp>
        <p:nvSpPr>
          <p:cNvPr id="199" name="Google Shape;199;p21"/>
          <p:cNvSpPr txBox="1"/>
          <p:nvPr>
            <p:ph idx="1" type="body"/>
          </p:nvPr>
        </p:nvSpPr>
        <p:spPr>
          <a:xfrm>
            <a:off x="468312" y="1992312"/>
            <a:ext cx="8604250"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Graduação Processamento de Dados – UCB - 1986</a:t>
            </a:r>
            <a:endParaRPr/>
          </a:p>
          <a:p>
            <a:pPr indent="-342900" lvl="0" marL="342900" rtl="0" algn="l">
              <a:lnSpc>
                <a:spcPct val="100000"/>
              </a:lnSpc>
              <a:spcBef>
                <a:spcPts val="44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Pós graduação em Análise de Sistemas – Exército - 1987</a:t>
            </a:r>
            <a:endParaRPr/>
          </a:p>
          <a:p>
            <a:pPr indent="-342900" lvl="0" marL="342900" rtl="0" algn="l">
              <a:lnSpc>
                <a:spcPct val="100000"/>
              </a:lnSpc>
              <a:spcBef>
                <a:spcPts val="44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Pós graduação em Banco de Dados – UCB – 1992</a:t>
            </a:r>
            <a:endParaRPr/>
          </a:p>
          <a:p>
            <a:pPr indent="-342900" lvl="0" marL="342900" rtl="0" algn="l">
              <a:lnSpc>
                <a:spcPct val="100000"/>
              </a:lnSpc>
              <a:spcBef>
                <a:spcPts val="44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Curso de Intelligence Officer – Washington - EUA – 2007</a:t>
            </a:r>
            <a:endParaRPr/>
          </a:p>
          <a:p>
            <a:pPr indent="-342900" lvl="0" marL="342900" rtl="0" algn="l">
              <a:lnSpc>
                <a:spcPct val="100000"/>
              </a:lnSpc>
              <a:spcBef>
                <a:spcPts val="44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Curso de System of  info-comunication – Tókio – Japão – 2008</a:t>
            </a:r>
            <a:endParaRPr/>
          </a:p>
          <a:p>
            <a:pPr indent="-342900" lvl="0" marL="342900" rtl="0" algn="l">
              <a:lnSpc>
                <a:spcPct val="100000"/>
              </a:lnSpc>
              <a:spcBef>
                <a:spcPts val="44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Mestrado MGCTI – UCB – 2011</a:t>
            </a:r>
            <a:endParaRPr/>
          </a:p>
          <a:p>
            <a:pPr indent="-342900" lvl="0" marL="342900" rtl="0" algn="l">
              <a:lnSpc>
                <a:spcPct val="100000"/>
              </a:lnSpc>
              <a:spcBef>
                <a:spcPts val="440"/>
              </a:spcBef>
              <a:spcAft>
                <a:spcPts val="0"/>
              </a:spcAft>
              <a:buClr>
                <a:schemeClr val="lt2"/>
              </a:buClr>
              <a:buSzPts val="1650"/>
              <a:buFont typeface="Noto Sans Symbols"/>
              <a:buChar char="■"/>
            </a:pPr>
            <a:r>
              <a:rPr b="0" i="0" lang="en-US" sz="2200" u="none">
                <a:solidFill>
                  <a:schemeClr val="dk1"/>
                </a:solidFill>
                <a:latin typeface="Arial"/>
                <a:ea typeface="Arial"/>
                <a:cs typeface="Arial"/>
                <a:sym typeface="Arial"/>
              </a:rPr>
              <a:t>Ciência de Dados e Machine Learning – Uniceub - 2020</a:t>
            </a:r>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Clr>
                <a:schemeClr val="lt2"/>
              </a:buClr>
              <a:buSzPts val="1650"/>
              <a:buFont typeface="Noto Sans Symbols"/>
              <a:buNone/>
            </a:pPr>
            <a:r>
              <a:t/>
            </a:r>
            <a:endParaRPr b="0" i="0" sz="2200" u="none">
              <a:solidFill>
                <a:schemeClr val="dk1"/>
              </a:solidFill>
              <a:latin typeface="Arial"/>
              <a:ea typeface="Arial"/>
              <a:cs typeface="Arial"/>
              <a:sym typeface="Arial"/>
            </a:endParaRPr>
          </a:p>
          <a:p>
            <a:pPr indent="-238125" lvl="0" marL="342900" rtl="0" algn="l">
              <a:lnSpc>
                <a:spcPct val="100000"/>
              </a:lnSpc>
              <a:spcBef>
                <a:spcPts val="440"/>
              </a:spcBef>
              <a:spcAft>
                <a:spcPts val="0"/>
              </a:spcAft>
              <a:buClr>
                <a:schemeClr val="lt2"/>
              </a:buClr>
              <a:buSzPts val="1650"/>
              <a:buFont typeface="Noto Sans Symbols"/>
              <a:buNone/>
            </a:pPr>
            <a:r>
              <a:t/>
            </a:r>
            <a:endParaRPr b="0" i="0" sz="2200" u="none">
              <a:solidFill>
                <a:schemeClr val="dk1"/>
              </a:solidFill>
              <a:latin typeface="Arial"/>
              <a:ea typeface="Arial"/>
              <a:cs typeface="Arial"/>
              <a:sym typeface="Arial"/>
            </a:endParaRPr>
          </a:p>
          <a:p>
            <a:pPr indent="-238125" lvl="0" marL="342900" rtl="0" algn="l">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200" name="Google Shape;200;p2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01" name="Google Shape;201;p2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pic>
        <p:nvPicPr>
          <p:cNvPr id="202" name="Google Shape;202;p21"/>
          <p:cNvPicPr preferRelativeResize="0"/>
          <p:nvPr/>
        </p:nvPicPr>
        <p:blipFill rotWithShape="1">
          <a:blip r:embed="rId3">
            <a:alphaModFix/>
          </a:blip>
          <a:srcRect b="0" l="0" r="0" t="0"/>
          <a:stretch/>
        </p:blipFill>
        <p:spPr>
          <a:xfrm>
            <a:off x="7235825" y="620712"/>
            <a:ext cx="1439862" cy="495300"/>
          </a:xfrm>
          <a:prstGeom prst="rect">
            <a:avLst/>
          </a:prstGeom>
          <a:noFill/>
          <a:ln>
            <a:noFill/>
          </a:ln>
        </p:spPr>
      </p:pic>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8"/>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7</a:t>
            </a:r>
            <a:endParaRPr/>
          </a:p>
        </p:txBody>
      </p:sp>
      <p:sp>
        <p:nvSpPr>
          <p:cNvPr id="488" name="Google Shape;488;p4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89" name="Google Shape;489;p4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490" name="Google Shape;490;p4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491" name="Google Shape;491;p48"/>
          <p:cNvSpPr txBox="1"/>
          <p:nvPr/>
        </p:nvSpPr>
        <p:spPr>
          <a:xfrm>
            <a:off x="838200" y="1003300"/>
            <a:ext cx="4572000" cy="5478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DBA - Administrador de banco de dados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Lista de habilidades que um DBA deve possuir</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 do DBA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Backup</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Restore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Backup e restore – Linha de comando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linguagem SQL é organizada em subconjuntos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Acesso – Perfil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Acesso – Perfil – Comandos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Instalando MySql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Criar o Banco de Dados Bd_pedido_01</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Popular o Banco de Dados Bd_pedido_01</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Engenharia reversa</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Backup</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Restore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Backup e restore – Linha de comando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linguagem SQL é organizada em subconjuntos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Acesso – Perfil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Acesso – Perfil – Comandos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Instalando MySql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Criar o Banco de Dados Bd_pedido_01</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Popular o Banco de Dados Bd_pedido_01</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Engenharia reversa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Arquivo sequencial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 Clusterizado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 Não-Clusterizado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Criando o Índice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Árvore B (B tree)</a:t>
            </a:r>
            <a:endParaRPr/>
          </a:p>
          <a:p>
            <a:pPr indent="0" lvl="0" marL="0" marR="0" rtl="0" algn="l">
              <a:lnSpc>
                <a:spcPct val="100000"/>
              </a:lnSpc>
              <a:spcBef>
                <a:spcPts val="0"/>
              </a:spcBef>
              <a:spcAft>
                <a:spcPts val="0"/>
              </a:spcAft>
              <a:buNone/>
            </a:pPr>
            <a:r>
              <a:t/>
            </a:r>
            <a:endParaRPr b="0" i="0" sz="1100" u="none">
              <a:solidFill>
                <a:schemeClr val="dk1"/>
              </a:solidFill>
              <a:latin typeface="Arial"/>
              <a:ea typeface="Arial"/>
              <a:cs typeface="Arial"/>
              <a:sym typeface="Arial"/>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9"/>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8</a:t>
            </a:r>
            <a:endParaRPr/>
          </a:p>
        </p:txBody>
      </p:sp>
      <p:sp>
        <p:nvSpPr>
          <p:cNvPr id="498" name="Google Shape;498;p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499" name="Google Shape;499;p4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00" name="Google Shape;500;p4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501" name="Google Shape;501;p49"/>
          <p:cNvSpPr txBox="1"/>
          <p:nvPr/>
        </p:nvSpPr>
        <p:spPr>
          <a:xfrm>
            <a:off x="1025525" y="1341437"/>
            <a:ext cx="4572000" cy="39544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Arquivo sequencial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 Clusterizado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 Não-Clusterizado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Criando o Índice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Árvore B (B tree)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Questionário</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Problema proposto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Solução do Problema proposto – MER</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Linguagem de definição dos dados (DDL) – Concessionária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Engenharia reversa - Concessionária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Linguagem de definição dos dados (DML) – Concessionária</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Índices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Restrição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Where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Predicados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Between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Like</a:t>
            </a:r>
            <a:endParaRPr/>
          </a:p>
          <a:p>
            <a:pPr indent="0" lvl="0" marL="0" marR="0" rtl="0" algn="l">
              <a:lnSpc>
                <a:spcPct val="100000"/>
              </a:lnSpc>
              <a:spcBef>
                <a:spcPts val="0"/>
              </a:spcBef>
              <a:spcAft>
                <a:spcPts val="0"/>
              </a:spcAft>
              <a:buNone/>
            </a:pPr>
            <a:r>
              <a:t/>
            </a:r>
            <a:endParaRPr b="0" i="0" sz="1100" u="none">
              <a:solidFill>
                <a:schemeClr val="dk1"/>
              </a:solidFill>
              <a:latin typeface="Arial"/>
              <a:ea typeface="Arial"/>
              <a:cs typeface="Arial"/>
              <a:sym typeface="Arial"/>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0"/>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9</a:t>
            </a:r>
            <a:endParaRPr/>
          </a:p>
        </p:txBody>
      </p:sp>
      <p:sp>
        <p:nvSpPr>
          <p:cNvPr id="508" name="Google Shape;508;p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509" name="Google Shape;509;p5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10" name="Google Shape;510;p5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511" name="Google Shape;511;p50"/>
          <p:cNvSpPr txBox="1"/>
          <p:nvPr/>
        </p:nvSpPr>
        <p:spPr>
          <a:xfrm>
            <a:off x="1025525" y="989012"/>
            <a:ext cx="4572000" cy="50006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Comandos utilizando o SGBD MySql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Predicados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Between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Like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In(1,4)</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Order by</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limit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Distinct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Inner Joins</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Comandos utilizando o SGBD MySql</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Right e Left Outer Join</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Manipulação de data</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funções</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Alteração do problema Tb_Pedidos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 que é Stored Procedure?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da Stored Procedure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Comandos SQL dentro de aplicações C# e PHP</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dentro de aplicações C# e PHP</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Delimitador Stored Procedure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sem Parâmetros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Parâmetros (in)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múltiplos Parâmetros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Parâmetros (out)</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Parâmetros (out)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Parâmetros (inout)</a:t>
            </a:r>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1"/>
          <p:cNvSpPr txBox="1"/>
          <p:nvPr>
            <p:ph type="title"/>
          </p:nvPr>
        </p:nvSpPr>
        <p:spPr>
          <a:xfrm>
            <a:off x="468312" y="476250"/>
            <a:ext cx="5688012" cy="52705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1800"/>
              <a:buFont typeface="Arial"/>
              <a:buNone/>
            </a:pPr>
            <a:r>
              <a:rPr b="1" i="0" lang="en-US" sz="1800" u="none">
                <a:solidFill>
                  <a:schemeClr val="dk1"/>
                </a:solidFill>
                <a:latin typeface="Arial"/>
                <a:ea typeface="Arial"/>
                <a:cs typeface="Arial"/>
                <a:sym typeface="Arial"/>
              </a:rPr>
              <a:t>Assuntos no Detalhe – Parte 10 – 2. Prova</a:t>
            </a:r>
            <a:endParaRPr/>
          </a:p>
        </p:txBody>
      </p:sp>
      <p:sp>
        <p:nvSpPr>
          <p:cNvPr id="518" name="Google Shape;518;p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519" name="Google Shape;519;p5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20" name="Google Shape;520;p5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521" name="Google Shape;521;p51"/>
          <p:cNvSpPr txBox="1"/>
          <p:nvPr/>
        </p:nvSpPr>
        <p:spPr>
          <a:xfrm>
            <a:off x="866775" y="969962"/>
            <a:ext cx="5715000" cy="5678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 que é Função?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da Function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Deterministic e Not Detrministic</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Function sem Parâmetro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Function = Parâmetros (in)</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 Parâmetros (out)</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 Procedure Parâmetros (inout) - Exercício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 que é Função?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da Function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Deterministic e Not Detrministic</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Function sem Parâmetro - Exercício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Function = Parâmetros (in)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Estrutura condicional – if</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Stored Procedure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 que é Função?</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da Function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Deterministic e Not Detrministic</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Function</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Estrutura condicional – if</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Estrutura condicional – case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Estrutura de repetição – loop</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 que é trigger?</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dos Triggers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Desvantagens dos triggers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Sintaxe</a:t>
            </a:r>
            <a:endParaRPr/>
          </a:p>
          <a:p>
            <a:pPr indent="0" lvl="0" marL="0" marR="0" rtl="0" algn="l">
              <a:lnSpc>
                <a:spcPct val="100000"/>
              </a:lnSpc>
              <a:spcBef>
                <a:spcPts val="0"/>
              </a:spcBef>
              <a:spcAft>
                <a:spcPts val="0"/>
              </a:spcAft>
              <a:buClr>
                <a:schemeClr val="dk1"/>
              </a:buClr>
              <a:buSzPts val="1100"/>
              <a:buFont typeface="Arial"/>
              <a:buNone/>
            </a:pPr>
            <a:r>
              <a:t/>
            </a:r>
            <a:endParaRPr b="0" i="0" sz="11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O que é trigger?</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Vantagens dos Triggers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Desvantagens dos triggers</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Sintaxe</a:t>
            </a:r>
            <a:endParaRPr/>
          </a:p>
          <a:p>
            <a:pPr indent="0" lvl="0" marL="0" marR="0" rtl="0" algn="l">
              <a:lnSpc>
                <a:spcPct val="100000"/>
              </a:lnSpc>
              <a:spcBef>
                <a:spcPts val="0"/>
              </a:spcBef>
              <a:spcAft>
                <a:spcPts val="0"/>
              </a:spcAft>
              <a:buClr>
                <a:schemeClr val="dk1"/>
              </a:buClr>
              <a:buSzPts val="1100"/>
              <a:buFont typeface="Arial"/>
              <a:buNone/>
            </a:pPr>
            <a:r>
              <a:rPr b="0" i="0" lang="en-US" sz="1100" u="none">
                <a:solidFill>
                  <a:schemeClr val="dk1"/>
                </a:solidFill>
                <a:latin typeface="Arial"/>
                <a:ea typeface="Arial"/>
                <a:cs typeface="Arial"/>
                <a:sym typeface="Arial"/>
              </a:rPr>
              <a:t>Exemplos</a:t>
            </a:r>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2"/>
          <p:cNvSpPr txBox="1"/>
          <p:nvPr>
            <p:ph type="ctrTitle"/>
          </p:nvPr>
        </p:nvSpPr>
        <p:spPr>
          <a:xfrm>
            <a:off x="1935162" y="1268412"/>
            <a:ext cx="6019800" cy="28590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Exercício</a:t>
            </a:r>
            <a:endParaRPr/>
          </a:p>
        </p:txBody>
      </p:sp>
      <p:sp>
        <p:nvSpPr>
          <p:cNvPr id="528" name="Google Shape;528;p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a:solidFill>
                  <a:srgbClr val="000000"/>
                </a:solidFill>
                <a:latin typeface="Arial Black"/>
                <a:ea typeface="Arial Black"/>
                <a:cs typeface="Arial Black"/>
                <a:sym typeface="Arial Black"/>
              </a:rPr>
              <a:t>‹#›</a:t>
            </a:fld>
            <a:endParaRPr/>
          </a:p>
        </p:txBody>
      </p:sp>
      <p:sp>
        <p:nvSpPr>
          <p:cNvPr id="529" name="Google Shape;529;p5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a:solidFill>
                  <a:srgbClr val="000000"/>
                </a:solidFill>
                <a:latin typeface="Arial"/>
                <a:ea typeface="Arial"/>
                <a:cs typeface="Arial"/>
                <a:sym typeface="Arial"/>
              </a:rPr>
              <a:t>Aula 01 - Plano de Ensino e Apresentações</a:t>
            </a:r>
            <a:endParaRPr/>
          </a:p>
        </p:txBody>
      </p:sp>
      <p:pic>
        <p:nvPicPr>
          <p:cNvPr id="530" name="Google Shape;530;p52"/>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idx="4294967295" type="title"/>
          </p:nvPr>
        </p:nvSpPr>
        <p:spPr>
          <a:xfrm>
            <a:off x="250825" y="41751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600"/>
              <a:buFont typeface="Arial"/>
              <a:buNone/>
            </a:pPr>
            <a:r>
              <a:rPr b="1" i="0" lang="en-US" sz="1600" u="none" cap="none" strike="noStrike">
                <a:solidFill>
                  <a:srgbClr val="FF0000"/>
                </a:solidFill>
                <a:latin typeface="Arial"/>
                <a:ea typeface="Arial"/>
                <a:cs typeface="Arial"/>
                <a:sym typeface="Arial"/>
              </a:rPr>
              <a:t>Exercício 01 – Fazer a Modelagem de dados Lógica.</a:t>
            </a:r>
            <a:endParaRPr/>
          </a:p>
        </p:txBody>
      </p:sp>
      <p:pic>
        <p:nvPicPr>
          <p:cNvPr id="538" name="Google Shape;538;p5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39" name="Google Shape;539;p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540" name="Google Shape;540;p53"/>
          <p:cNvSpPr txBox="1"/>
          <p:nvPr/>
        </p:nvSpPr>
        <p:spPr>
          <a:xfrm>
            <a:off x="5076825" y="6400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541" name="Google Shape;541;p53"/>
          <p:cNvSpPr txBox="1"/>
          <p:nvPr/>
        </p:nvSpPr>
        <p:spPr>
          <a:xfrm>
            <a:off x="34925" y="1031875"/>
            <a:ext cx="8551862" cy="4752975"/>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lt2"/>
              </a:buClr>
              <a:buSzPts val="1200"/>
              <a:buFont typeface="Noto Sans Symbols"/>
              <a:buChar char="■"/>
            </a:pPr>
            <a:r>
              <a:rPr b="1" i="0" lang="en-US" sz="1600" u="none">
                <a:solidFill>
                  <a:schemeClr val="dk1"/>
                </a:solidFill>
                <a:latin typeface="Arial"/>
                <a:ea typeface="Arial"/>
                <a:cs typeface="Arial"/>
                <a:sym typeface="Arial"/>
              </a:rPr>
              <a:t>Recursos Humanos</a:t>
            </a:r>
            <a:endParaRPr/>
          </a:p>
          <a:p>
            <a:pPr indent="-285750" lvl="1" marL="742950" marR="0" rtl="0" algn="just">
              <a:lnSpc>
                <a:spcPct val="100000"/>
              </a:lnSpc>
              <a:spcBef>
                <a:spcPts val="320"/>
              </a:spcBef>
              <a:spcAft>
                <a:spcPts val="0"/>
              </a:spcAft>
              <a:buClr>
                <a:schemeClr val="accent2"/>
              </a:buClr>
              <a:buSzPts val="1280"/>
              <a:buFont typeface="Noto Sans Symbols"/>
              <a:buChar char="◻"/>
            </a:pPr>
            <a:r>
              <a:rPr b="0" i="0" lang="en-US" sz="1600" u="none" cap="none" strike="noStrike">
                <a:solidFill>
                  <a:schemeClr val="dk1"/>
                </a:solidFill>
                <a:latin typeface="Arial"/>
                <a:ea typeface="Arial"/>
                <a:cs typeface="Arial"/>
                <a:sym typeface="Arial"/>
              </a:rPr>
              <a:t>A </a:t>
            </a:r>
            <a:r>
              <a:rPr b="1" i="0" lang="en-US" sz="1600" u="none" cap="none" strike="noStrike">
                <a:solidFill>
                  <a:schemeClr val="dk1"/>
                </a:solidFill>
                <a:latin typeface="Arial"/>
                <a:ea typeface="Arial"/>
                <a:cs typeface="Arial"/>
                <a:sym typeface="Arial"/>
              </a:rPr>
              <a:t>empresa de pesquisa agropecuária </a:t>
            </a:r>
            <a:r>
              <a:rPr b="0" i="0" lang="en-US" sz="1600" u="none" cap="none" strike="noStrike">
                <a:solidFill>
                  <a:schemeClr val="dk1"/>
                </a:solidFill>
                <a:latin typeface="Arial"/>
                <a:ea typeface="Arial"/>
                <a:cs typeface="Arial"/>
                <a:sym typeface="Arial"/>
              </a:rPr>
              <a:t>de referência  no Brasil precisa controlar seus </a:t>
            </a:r>
            <a:r>
              <a:rPr b="1" i="0" lang="en-US" sz="1600" u="none" cap="none" strike="noStrike">
                <a:solidFill>
                  <a:schemeClr val="dk1"/>
                </a:solidFill>
                <a:latin typeface="Arial"/>
                <a:ea typeface="Arial"/>
                <a:cs typeface="Arial"/>
                <a:sym typeface="Arial"/>
              </a:rPr>
              <a:t>colaboradores</a:t>
            </a:r>
            <a:r>
              <a:rPr b="0" i="0" lang="en-US" sz="1600" u="none" cap="none" strike="noStrike">
                <a:solidFill>
                  <a:schemeClr val="dk1"/>
                </a:solidFill>
                <a:latin typeface="Arial"/>
                <a:ea typeface="Arial"/>
                <a:cs typeface="Arial"/>
                <a:sym typeface="Arial"/>
              </a:rPr>
              <a:t>,  </a:t>
            </a:r>
            <a:r>
              <a:rPr b="1" i="0" lang="en-US" sz="1600" u="none" cap="none" strike="noStrike">
                <a:solidFill>
                  <a:schemeClr val="dk1"/>
                </a:solidFill>
                <a:latin typeface="Arial"/>
                <a:ea typeface="Arial"/>
                <a:cs typeface="Arial"/>
                <a:sym typeface="Arial"/>
              </a:rPr>
              <a:t>seus cursos , seus dependentes e as informações básicas.</a:t>
            </a:r>
            <a:endParaRPr/>
          </a:p>
          <a:p>
            <a:pPr indent="-228600" lvl="2" marL="1143000" marR="0" rtl="0" algn="just">
              <a:lnSpc>
                <a:spcPct val="100000"/>
              </a:lnSpc>
              <a:spcBef>
                <a:spcPts val="320"/>
              </a:spcBef>
              <a:spcAft>
                <a:spcPts val="0"/>
              </a:spcAft>
              <a:buClr>
                <a:schemeClr val="lt2"/>
              </a:buClr>
              <a:buSzPts val="1040"/>
              <a:buFont typeface="Noto Sans Symbols"/>
              <a:buChar char="■"/>
            </a:pPr>
            <a:r>
              <a:rPr b="1" i="0" lang="en-US" sz="1600" u="none" cap="none" strike="noStrike">
                <a:solidFill>
                  <a:schemeClr val="dk1"/>
                </a:solidFill>
                <a:latin typeface="Arial"/>
                <a:ea typeface="Arial"/>
                <a:cs typeface="Arial"/>
                <a:sym typeface="Arial"/>
              </a:rPr>
              <a:t>Dados levantados:</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Funcionário</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Data de nascimento</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Estado civil – 1 funcionário só pode ter  1 estado civil </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Cargo – 1 funcionário só pode ter 1 cargo </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Lotação – 1 funcionário só pode ter  1 lotação</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Cursos – 1 funcionário pode ter vários cursos e 1 Curso pode ter vários funcionário</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Dependente – 1 funcionário pode ter vários dependentes ou nenhum dependente e 1 dependente tem que ter 1 responsável.</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Sexo</a:t>
            </a:r>
            <a:endParaRPr/>
          </a:p>
          <a:p>
            <a:pPr indent="-228600" lvl="2" marL="1143000" marR="0" rtl="0" algn="just">
              <a:lnSpc>
                <a:spcPct val="100000"/>
              </a:lnSpc>
              <a:spcBef>
                <a:spcPts val="320"/>
              </a:spcBef>
              <a:spcAft>
                <a:spcPts val="0"/>
              </a:spcAft>
              <a:buClr>
                <a:schemeClr val="lt2"/>
              </a:buClr>
              <a:buSzPts val="1040"/>
              <a:buFont typeface="Noto Sans Symbols"/>
              <a:buChar char="■"/>
            </a:pPr>
            <a:r>
              <a:rPr b="1" i="0" lang="en-US" sz="1600" u="none" cap="none" strike="noStrike">
                <a:solidFill>
                  <a:schemeClr val="dk1"/>
                </a:solidFill>
                <a:latin typeface="Arial"/>
                <a:ea typeface="Arial"/>
                <a:cs typeface="Arial"/>
                <a:sym typeface="Arial"/>
              </a:rPr>
              <a:t>Regras de Negócio</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Um funcionário pode ter vários cursos e 1 curso pode ser feito por vários funcionários</a:t>
            </a:r>
            <a:endParaRPr/>
          </a:p>
          <a:p>
            <a:pPr indent="-228600" lvl="3" marL="1600200" marR="0" rtl="0" algn="just">
              <a:lnSpc>
                <a:spcPct val="100000"/>
              </a:lnSpc>
              <a:spcBef>
                <a:spcPts val="320"/>
              </a:spcBef>
              <a:spcAft>
                <a:spcPts val="0"/>
              </a:spcAft>
              <a:buClr>
                <a:schemeClr val="accent2"/>
              </a:buClr>
              <a:buSzPts val="1120"/>
              <a:buFont typeface="Noto Sans Symbols"/>
              <a:buChar char="◻"/>
            </a:pPr>
            <a:r>
              <a:rPr b="0" i="0" lang="en-US" sz="1600" u="none" cap="none" strike="noStrike">
                <a:solidFill>
                  <a:schemeClr val="dk1"/>
                </a:solidFill>
                <a:latin typeface="Arial"/>
                <a:ea typeface="Arial"/>
                <a:cs typeface="Arial"/>
                <a:sym typeface="Arial"/>
              </a:rPr>
              <a:t>Um funcionário pode ter vários dependentes ou nenhum dependente e  1  dependente tem que ter 1 responsável.</a:t>
            </a:r>
            <a:endParaRPr/>
          </a:p>
          <a:p>
            <a:pPr indent="-157480" lvl="3" marL="1600200" marR="0" rtl="0" algn="just">
              <a:lnSpc>
                <a:spcPct val="100000"/>
              </a:lnSpc>
              <a:spcBef>
                <a:spcPts val="320"/>
              </a:spcBef>
              <a:spcAft>
                <a:spcPts val="0"/>
              </a:spcAft>
              <a:buClr>
                <a:schemeClr val="accent2"/>
              </a:buClr>
              <a:buSzPts val="1120"/>
              <a:buFont typeface="Noto Sans Symbols"/>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4"/>
          <p:cNvSpPr txBox="1"/>
          <p:nvPr>
            <p:ph idx="4294967295" type="title"/>
          </p:nvPr>
        </p:nvSpPr>
        <p:spPr>
          <a:xfrm>
            <a:off x="395287" y="508000"/>
            <a:ext cx="69849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Modelagem de Dados - Regras</a:t>
            </a:r>
            <a:endParaRPr/>
          </a:p>
        </p:txBody>
      </p:sp>
      <p:pic>
        <p:nvPicPr>
          <p:cNvPr id="549" name="Google Shape;549;p5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50" name="Google Shape;550;p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551" name="Google Shape;551;p54"/>
          <p:cNvSpPr txBox="1"/>
          <p:nvPr/>
        </p:nvSpPr>
        <p:spPr>
          <a:xfrm>
            <a:off x="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552" name="Google Shape;552;p54"/>
          <p:cNvSpPr txBox="1"/>
          <p:nvPr/>
        </p:nvSpPr>
        <p:spPr>
          <a:xfrm>
            <a:off x="244475" y="1123950"/>
            <a:ext cx="8893200" cy="53256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Entidade é o objeto do mundo real que só vai ter informação do objeto.</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Toda Entidade tem um campo chave que diferencia e identifica. </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Quando for um campo repetido estado civil solteiro cria uma tabela. </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Quando o relacionamento é vários para vários cria uma tabela de relacionamento. </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Todo campo chave está relacionado com algum campo geralmente é chave estrangeira. </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Cardinalidade é a frequência do relacionamento </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Todo campo chave tem a cardinalidade 1 x N</a:t>
            </a:r>
            <a:endParaRPr/>
          </a:p>
          <a:p>
            <a:pPr indent="-330200" lvl="0" marL="457200" marR="0" rtl="0" algn="l">
              <a:lnSpc>
                <a:spcPct val="100000"/>
              </a:lnSpc>
              <a:spcBef>
                <a:spcPts val="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457200" lvl="0" marL="457200" marR="0" rtl="0" algn="l">
              <a:lnSpc>
                <a:spcPct val="100000"/>
              </a:lnSpc>
              <a:spcBef>
                <a:spcPts val="0"/>
              </a:spcBef>
              <a:spcAft>
                <a:spcPts val="0"/>
              </a:spcAft>
              <a:buClr>
                <a:schemeClr val="dk1"/>
              </a:buClr>
              <a:buSzPts val="2000"/>
              <a:buFont typeface="Arial"/>
              <a:buAutoNum type="arabicPeriod"/>
            </a:pPr>
            <a:r>
              <a:rPr b="0" i="0" lang="en-US" sz="2000" u="none">
                <a:solidFill>
                  <a:schemeClr val="dk1"/>
                </a:solidFill>
                <a:latin typeface="Arial"/>
                <a:ea typeface="Arial"/>
                <a:cs typeface="Arial"/>
                <a:sym typeface="Arial"/>
              </a:rPr>
              <a:t>Nunca criar no campo data uma tabela. </a:t>
            </a:r>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5"/>
          <p:cNvSpPr txBox="1"/>
          <p:nvPr>
            <p:ph idx="4294967295" type="title"/>
          </p:nvPr>
        </p:nvSpPr>
        <p:spPr>
          <a:xfrm>
            <a:off x="395287" y="508000"/>
            <a:ext cx="69849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0" i="0" lang="en-US" sz="2400" u="none" cap="none" strike="noStrike">
                <a:solidFill>
                  <a:srgbClr val="FF0000"/>
                </a:solidFill>
                <a:latin typeface="Arial"/>
                <a:ea typeface="Arial"/>
                <a:cs typeface="Arial"/>
                <a:sym typeface="Arial"/>
              </a:rPr>
              <a:t>Modelagem de Dados - Regras</a:t>
            </a:r>
            <a:endParaRPr/>
          </a:p>
        </p:txBody>
      </p:sp>
      <p:pic>
        <p:nvPicPr>
          <p:cNvPr id="560" name="Google Shape;560;p5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561" name="Google Shape;561;p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562" name="Google Shape;562;p55"/>
          <p:cNvSpPr txBox="1"/>
          <p:nvPr/>
        </p:nvSpPr>
        <p:spPr>
          <a:xfrm>
            <a:off x="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563" name="Google Shape;563;p55"/>
          <p:cNvPicPr preferRelativeResize="0"/>
          <p:nvPr/>
        </p:nvPicPr>
        <p:blipFill>
          <a:blip r:embed="rId4">
            <a:alphaModFix/>
          </a:blip>
          <a:stretch>
            <a:fillRect/>
          </a:stretch>
        </p:blipFill>
        <p:spPr>
          <a:xfrm>
            <a:off x="152400" y="1246300"/>
            <a:ext cx="8356138" cy="4838587"/>
          </a:xfrm>
          <a:prstGeom prst="rect">
            <a:avLst/>
          </a:prstGeom>
          <a:noFill/>
          <a:ln>
            <a:noFill/>
          </a:ln>
        </p:spPr>
      </p:pic>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6"/>
          <p:cNvSpPr txBox="1"/>
          <p:nvPr>
            <p:ph type="ctrTitle"/>
          </p:nvPr>
        </p:nvSpPr>
        <p:spPr>
          <a:xfrm>
            <a:off x="2339975" y="2438400"/>
            <a:ext cx="68040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Processo de Projeto de Bancos de Dados</a:t>
            </a:r>
            <a:endParaRPr/>
          </a:p>
        </p:txBody>
      </p:sp>
      <p:sp>
        <p:nvSpPr>
          <p:cNvPr id="569" name="Google Shape;569;p5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570" name="Google Shape;570;p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571" name="Google Shape;571;p5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57"/>
          <p:cNvPicPr preferRelativeResize="0"/>
          <p:nvPr/>
        </p:nvPicPr>
        <p:blipFill rotWithShape="1">
          <a:blip r:embed="rId3">
            <a:alphaModFix/>
          </a:blip>
          <a:srcRect b="0" l="0" r="0" t="0"/>
          <a:stretch/>
        </p:blipFill>
        <p:spPr>
          <a:xfrm>
            <a:off x="2438400" y="1600200"/>
            <a:ext cx="4286250" cy="5029199"/>
          </a:xfrm>
          <a:prstGeom prst="rect">
            <a:avLst/>
          </a:prstGeom>
          <a:noFill/>
          <a:ln>
            <a:noFill/>
          </a:ln>
        </p:spPr>
      </p:pic>
      <p:sp>
        <p:nvSpPr>
          <p:cNvPr id="577" name="Google Shape;577;p57"/>
          <p:cNvSpPr txBox="1"/>
          <p:nvPr/>
        </p:nvSpPr>
        <p:spPr>
          <a:xfrm>
            <a:off x="4876800" y="4389437"/>
            <a:ext cx="2122500" cy="944700"/>
          </a:xfrm>
          <a:prstGeom prst="rect">
            <a:avLst/>
          </a:prstGeom>
          <a:solidFill>
            <a:srgbClr val="FFFF99">
              <a:alpha val="49800"/>
            </a:srgbClr>
          </a:solidFill>
          <a:ln cap="rnd" cmpd="sng" w="952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78" name="Google Shape;578;p57"/>
          <p:cNvSpPr txBox="1"/>
          <p:nvPr/>
        </p:nvSpPr>
        <p:spPr>
          <a:xfrm>
            <a:off x="4876800" y="5410200"/>
            <a:ext cx="2057400" cy="990600"/>
          </a:xfrm>
          <a:prstGeom prst="rect">
            <a:avLst/>
          </a:prstGeom>
          <a:solidFill>
            <a:srgbClr val="CCFFCC">
              <a:alpha val="49800"/>
            </a:srgbClr>
          </a:solidFill>
          <a:ln cap="rnd" cmpd="sng" w="952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79" name="Google Shape;579;p57"/>
          <p:cNvSpPr txBox="1"/>
          <p:nvPr>
            <p:ph type="title"/>
          </p:nvPr>
        </p:nvSpPr>
        <p:spPr>
          <a:xfrm>
            <a:off x="381000" y="549275"/>
            <a:ext cx="6018300"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0000"/>
              </a:buClr>
              <a:buSzPts val="2800"/>
              <a:buFont typeface="Arial"/>
              <a:buNone/>
            </a:pPr>
            <a:r>
              <a:rPr b="0" i="0" lang="en-US" sz="2800" u="none">
                <a:solidFill>
                  <a:srgbClr val="FF0000"/>
                </a:solidFill>
                <a:latin typeface="Arial"/>
                <a:ea typeface="Arial"/>
                <a:cs typeface="Arial"/>
                <a:sym typeface="Arial"/>
              </a:rPr>
              <a:t>Abordagem ER para Projeto Lógico de Bancos de Dados</a:t>
            </a:r>
            <a:endParaRPr/>
          </a:p>
        </p:txBody>
      </p:sp>
      <p:sp>
        <p:nvSpPr>
          <p:cNvPr id="580" name="Google Shape;580;p57"/>
          <p:cNvSpPr txBox="1"/>
          <p:nvPr/>
        </p:nvSpPr>
        <p:spPr>
          <a:xfrm>
            <a:off x="4876800" y="2286000"/>
            <a:ext cx="2133600" cy="2057400"/>
          </a:xfrm>
          <a:prstGeom prst="rect">
            <a:avLst/>
          </a:prstGeom>
          <a:solidFill>
            <a:schemeClr val="accent1">
              <a:alpha val="49800"/>
            </a:schemeClr>
          </a:solidFill>
          <a:ln cap="rnd" cmpd="sng" w="9525">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581" name="Google Shape;581;p57"/>
          <p:cNvSpPr txBox="1"/>
          <p:nvPr/>
        </p:nvSpPr>
        <p:spPr>
          <a:xfrm>
            <a:off x="5461000" y="1828800"/>
            <a:ext cx="8985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Mini-Mundo</a:t>
            </a:r>
            <a:endParaRPr/>
          </a:p>
        </p:txBody>
      </p:sp>
      <p:sp>
        <p:nvSpPr>
          <p:cNvPr id="582" name="Google Shape;582;p57"/>
          <p:cNvSpPr txBox="1"/>
          <p:nvPr/>
        </p:nvSpPr>
        <p:spPr>
          <a:xfrm>
            <a:off x="5457825" y="2362200"/>
            <a:ext cx="8319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Análise de</a:t>
            </a:r>
            <a:endParaRPr/>
          </a:p>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Requisitos</a:t>
            </a:r>
            <a:endParaRPr/>
          </a:p>
        </p:txBody>
      </p:sp>
      <p:sp>
        <p:nvSpPr>
          <p:cNvPr id="583" name="Google Shape;583;p57"/>
          <p:cNvSpPr txBox="1"/>
          <p:nvPr/>
        </p:nvSpPr>
        <p:spPr>
          <a:xfrm>
            <a:off x="5294312" y="2971800"/>
            <a:ext cx="12414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Requisitos do BD</a:t>
            </a:r>
            <a:endParaRPr/>
          </a:p>
        </p:txBody>
      </p:sp>
      <p:sp>
        <p:nvSpPr>
          <p:cNvPr id="584" name="Google Shape;584;p57"/>
          <p:cNvSpPr txBox="1"/>
          <p:nvPr/>
        </p:nvSpPr>
        <p:spPr>
          <a:xfrm>
            <a:off x="5291137" y="3171825"/>
            <a:ext cx="1303200" cy="6309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t/>
            </a:r>
            <a:endParaRPr b="1" i="0" sz="1000" u="none">
              <a:solidFill>
                <a:schemeClr val="dk1"/>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Projeto Conceitual</a:t>
            </a:r>
            <a:endParaRPr/>
          </a:p>
        </p:txBody>
      </p:sp>
      <p:sp>
        <p:nvSpPr>
          <p:cNvPr id="585" name="Google Shape;585;p57"/>
          <p:cNvSpPr txBox="1"/>
          <p:nvPr/>
        </p:nvSpPr>
        <p:spPr>
          <a:xfrm>
            <a:off x="4733925" y="3784600"/>
            <a:ext cx="2519400" cy="461700"/>
          </a:xfrm>
          <a:prstGeom prst="rect">
            <a:avLst/>
          </a:prstGeom>
          <a:noFill/>
          <a:ln>
            <a:noFill/>
          </a:ln>
        </p:spPr>
        <p:txBody>
          <a:bodyPr anchorCtr="0" anchor="ctr" bIns="45700" lIns="91425" spcFirstLastPara="1" rIns="91425" wrap="square" tIns="45700">
            <a:spAutoFit/>
          </a:bodyPr>
          <a:lstStyle/>
          <a:p>
            <a:pPr indent="0" lvl="0" marL="0" marR="0" rtl="0" algn="ctr">
              <a:lnSpc>
                <a:spcPct val="6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Esquema Conceitual </a:t>
            </a:r>
            <a:endParaRPr/>
          </a:p>
          <a:p>
            <a:pPr indent="0" lvl="0" marL="0" marR="0" rtl="0" algn="ctr">
              <a:lnSpc>
                <a:spcPct val="60000"/>
              </a:lnSpc>
              <a:spcBef>
                <a:spcPts val="0"/>
              </a:spcBef>
              <a:spcAft>
                <a:spcPts val="0"/>
              </a:spcAft>
              <a:buClr>
                <a:schemeClr val="dk1"/>
              </a:buClr>
              <a:buSzPts val="1000"/>
              <a:buFont typeface="Arial"/>
              <a:buNone/>
            </a:pPr>
            <a:r>
              <a:t/>
            </a:r>
            <a:endParaRPr b="1" i="0" sz="1000" u="none">
              <a:solidFill>
                <a:schemeClr val="dk1"/>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(em um modelo de dados de alto nível)</a:t>
            </a:r>
            <a:endParaRPr/>
          </a:p>
        </p:txBody>
      </p:sp>
      <p:sp>
        <p:nvSpPr>
          <p:cNvPr id="586" name="Google Shape;586;p57"/>
          <p:cNvSpPr txBox="1"/>
          <p:nvPr/>
        </p:nvSpPr>
        <p:spPr>
          <a:xfrm>
            <a:off x="5370512" y="4270375"/>
            <a:ext cx="10716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Projeto Lógico</a:t>
            </a:r>
            <a:endParaRPr/>
          </a:p>
        </p:txBody>
      </p:sp>
      <p:sp>
        <p:nvSpPr>
          <p:cNvPr id="587" name="Google Shape;587;p57"/>
          <p:cNvSpPr txBox="1"/>
          <p:nvPr/>
        </p:nvSpPr>
        <p:spPr>
          <a:xfrm>
            <a:off x="4921250" y="4754562"/>
            <a:ext cx="20241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Esquema Lógico</a:t>
            </a:r>
            <a:endParaRPr/>
          </a:p>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(em um modelo de dados lógico)</a:t>
            </a:r>
            <a:endParaRPr/>
          </a:p>
        </p:txBody>
      </p:sp>
      <p:sp>
        <p:nvSpPr>
          <p:cNvPr id="588" name="Google Shape;588;p57"/>
          <p:cNvSpPr txBox="1"/>
          <p:nvPr/>
        </p:nvSpPr>
        <p:spPr>
          <a:xfrm>
            <a:off x="5378450" y="5494337"/>
            <a:ext cx="1020900" cy="36930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Projeto Físico</a:t>
            </a:r>
            <a:endParaRPr/>
          </a:p>
        </p:txBody>
      </p:sp>
      <p:sp>
        <p:nvSpPr>
          <p:cNvPr id="589" name="Google Shape;589;p57"/>
          <p:cNvSpPr txBox="1"/>
          <p:nvPr/>
        </p:nvSpPr>
        <p:spPr>
          <a:xfrm>
            <a:off x="5021262" y="5943600"/>
            <a:ext cx="18162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Esquema Físico</a:t>
            </a:r>
            <a:endParaRPr/>
          </a:p>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(para um SGBD específico)</a:t>
            </a:r>
            <a:endParaRPr/>
          </a:p>
        </p:txBody>
      </p:sp>
      <p:sp>
        <p:nvSpPr>
          <p:cNvPr id="590" name="Google Shape;590;p57"/>
          <p:cNvSpPr txBox="1"/>
          <p:nvPr/>
        </p:nvSpPr>
        <p:spPr>
          <a:xfrm>
            <a:off x="3371850" y="2971800"/>
            <a:ext cx="15351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Requisitos Funcionais</a:t>
            </a:r>
            <a:endParaRPr/>
          </a:p>
        </p:txBody>
      </p:sp>
      <p:sp>
        <p:nvSpPr>
          <p:cNvPr id="591" name="Google Shape;591;p57"/>
          <p:cNvSpPr txBox="1"/>
          <p:nvPr/>
        </p:nvSpPr>
        <p:spPr>
          <a:xfrm>
            <a:off x="3270375" y="3260725"/>
            <a:ext cx="15351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13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Análise Funcional</a:t>
            </a:r>
            <a:endParaRPr/>
          </a:p>
        </p:txBody>
      </p:sp>
      <p:sp>
        <p:nvSpPr>
          <p:cNvPr id="592" name="Google Shape;592;p57"/>
          <p:cNvSpPr txBox="1"/>
          <p:nvPr/>
        </p:nvSpPr>
        <p:spPr>
          <a:xfrm>
            <a:off x="3200400" y="3733800"/>
            <a:ext cx="20145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Especificação das Transações</a:t>
            </a:r>
            <a:endParaRPr/>
          </a:p>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(em alto nível)</a:t>
            </a:r>
            <a:endParaRPr/>
          </a:p>
        </p:txBody>
      </p:sp>
      <p:sp>
        <p:nvSpPr>
          <p:cNvPr id="593" name="Google Shape;593;p57"/>
          <p:cNvSpPr txBox="1"/>
          <p:nvPr/>
        </p:nvSpPr>
        <p:spPr>
          <a:xfrm>
            <a:off x="3329000" y="5195868"/>
            <a:ext cx="1592400" cy="215400"/>
          </a:xfrm>
          <a:prstGeom prst="rect">
            <a:avLst/>
          </a:prstGeom>
          <a:noFill/>
          <a:ln>
            <a:noFill/>
          </a:ln>
        </p:spPr>
        <p:txBody>
          <a:bodyPr anchorCtr="0" anchor="ctr" bIns="45700" lIns="91425" spcFirstLastPara="1" rIns="91425" wrap="square" tIns="45700">
            <a:spAutoFit/>
          </a:bodyPr>
          <a:lstStyle/>
          <a:p>
            <a:pPr indent="0" lvl="0" marL="0" marR="0" rtl="0" algn="ctr">
              <a:lnSpc>
                <a:spcPct val="8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Projeto das Aplicações</a:t>
            </a:r>
            <a:endParaRPr/>
          </a:p>
        </p:txBody>
      </p:sp>
      <p:sp>
        <p:nvSpPr>
          <p:cNvPr id="594" name="Google Shape;594;p57"/>
          <p:cNvSpPr txBox="1"/>
          <p:nvPr/>
        </p:nvSpPr>
        <p:spPr>
          <a:xfrm>
            <a:off x="3497988" y="5895975"/>
            <a:ext cx="11916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Implementação</a:t>
            </a:r>
            <a:endParaRPr/>
          </a:p>
        </p:txBody>
      </p:sp>
      <p:sp>
        <p:nvSpPr>
          <p:cNvPr id="595" name="Google Shape;595;p57"/>
          <p:cNvSpPr txBox="1"/>
          <p:nvPr/>
        </p:nvSpPr>
        <p:spPr>
          <a:xfrm>
            <a:off x="3748087" y="6477000"/>
            <a:ext cx="8445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Programas</a:t>
            </a:r>
            <a:endParaRPr/>
          </a:p>
        </p:txBody>
      </p:sp>
      <p:sp>
        <p:nvSpPr>
          <p:cNvPr id="596" name="Google Shape;596;p57"/>
          <p:cNvSpPr txBox="1"/>
          <p:nvPr/>
        </p:nvSpPr>
        <p:spPr>
          <a:xfrm>
            <a:off x="1031875" y="4191000"/>
            <a:ext cx="15924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Independente de SGBD</a:t>
            </a:r>
            <a:endParaRPr/>
          </a:p>
        </p:txBody>
      </p:sp>
      <p:sp>
        <p:nvSpPr>
          <p:cNvPr id="597" name="Google Shape;597;p57"/>
          <p:cNvSpPr txBox="1"/>
          <p:nvPr/>
        </p:nvSpPr>
        <p:spPr>
          <a:xfrm>
            <a:off x="1023937" y="4876800"/>
            <a:ext cx="17448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a:solidFill>
                  <a:schemeClr val="dk1"/>
                </a:solidFill>
                <a:latin typeface="Arial"/>
                <a:ea typeface="Arial"/>
                <a:cs typeface="Arial"/>
                <a:sym typeface="Arial"/>
              </a:rPr>
              <a:t>Específico para um SGBD</a:t>
            </a:r>
            <a:endParaRPr/>
          </a:p>
        </p:txBody>
      </p:sp>
      <p:sp>
        <p:nvSpPr>
          <p:cNvPr id="598" name="Google Shape;598;p57"/>
          <p:cNvSpPr txBox="1"/>
          <p:nvPr/>
        </p:nvSpPr>
        <p:spPr>
          <a:xfrm>
            <a:off x="7440612" y="2209800"/>
            <a:ext cx="8097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66CC"/>
              </a:buClr>
              <a:buSzPts val="1000"/>
              <a:buFont typeface="Arial"/>
              <a:buNone/>
            </a:pPr>
            <a:r>
              <a:rPr b="0" i="0" lang="en-US" sz="1000" u="none">
                <a:solidFill>
                  <a:srgbClr val="0066CC"/>
                </a:solidFill>
                <a:latin typeface="Arial"/>
                <a:ea typeface="Arial"/>
                <a:cs typeface="Arial"/>
                <a:sym typeface="Arial"/>
              </a:rPr>
              <a:t>Modelo ER</a:t>
            </a:r>
            <a:endParaRPr/>
          </a:p>
        </p:txBody>
      </p:sp>
      <p:cxnSp>
        <p:nvCxnSpPr>
          <p:cNvPr id="599" name="Google Shape;599;p57"/>
          <p:cNvCxnSpPr/>
          <p:nvPr/>
        </p:nvCxnSpPr>
        <p:spPr>
          <a:xfrm flipH="1">
            <a:off x="7010400" y="2438400"/>
            <a:ext cx="533400" cy="533400"/>
          </a:xfrm>
          <a:prstGeom prst="straightConnector1">
            <a:avLst/>
          </a:prstGeom>
          <a:noFill/>
          <a:ln cap="flat" cmpd="sng" w="9525">
            <a:solidFill>
              <a:schemeClr val="dk1"/>
            </a:solidFill>
            <a:prstDash val="solid"/>
            <a:miter lim="800000"/>
            <a:headEnd len="med" w="med" type="none"/>
            <a:tailEnd len="med" w="med" type="triangle"/>
          </a:ln>
        </p:spPr>
      </p:cxnSp>
      <p:sp>
        <p:nvSpPr>
          <p:cNvPr id="600" name="Google Shape;600;p57"/>
          <p:cNvSpPr txBox="1"/>
          <p:nvPr/>
        </p:nvSpPr>
        <p:spPr>
          <a:xfrm>
            <a:off x="7543800" y="4419600"/>
            <a:ext cx="774600" cy="5541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3399"/>
              </a:buClr>
              <a:buSzPts val="1000"/>
              <a:buFont typeface="Arial"/>
              <a:buNone/>
            </a:pPr>
            <a:r>
              <a:rPr b="0" i="0" lang="en-US" sz="1000" u="none">
                <a:solidFill>
                  <a:srgbClr val="003399"/>
                </a:solidFill>
                <a:latin typeface="Arial"/>
                <a:ea typeface="Arial"/>
                <a:cs typeface="Arial"/>
                <a:sym typeface="Arial"/>
              </a:rPr>
              <a:t>Modelo</a:t>
            </a:r>
            <a:endParaRPr/>
          </a:p>
          <a:p>
            <a:pPr indent="0" lvl="0" marL="0" marR="0" rtl="0" algn="ctr">
              <a:lnSpc>
                <a:spcPct val="100000"/>
              </a:lnSpc>
              <a:spcBef>
                <a:spcPts val="0"/>
              </a:spcBef>
              <a:spcAft>
                <a:spcPts val="0"/>
              </a:spcAft>
              <a:buClr>
                <a:srgbClr val="003399"/>
              </a:buClr>
              <a:buSzPts val="1000"/>
              <a:buFont typeface="Arial"/>
              <a:buNone/>
            </a:pPr>
            <a:r>
              <a:rPr b="0" i="0" lang="en-US" sz="1000" u="none">
                <a:solidFill>
                  <a:srgbClr val="003399"/>
                </a:solidFill>
                <a:latin typeface="Arial"/>
                <a:ea typeface="Arial"/>
                <a:cs typeface="Arial"/>
                <a:sym typeface="Arial"/>
              </a:rPr>
              <a:t>Relacional</a:t>
            </a:r>
            <a:endParaRPr/>
          </a:p>
        </p:txBody>
      </p:sp>
      <p:cxnSp>
        <p:nvCxnSpPr>
          <p:cNvPr id="601" name="Google Shape;601;p57"/>
          <p:cNvCxnSpPr/>
          <p:nvPr/>
        </p:nvCxnSpPr>
        <p:spPr>
          <a:xfrm flipH="1">
            <a:off x="7010400" y="4572000"/>
            <a:ext cx="533400" cy="457200"/>
          </a:xfrm>
          <a:prstGeom prst="straightConnector1">
            <a:avLst/>
          </a:prstGeom>
          <a:noFill/>
          <a:ln cap="flat" cmpd="sng" w="9525">
            <a:solidFill>
              <a:schemeClr val="dk1"/>
            </a:solidFill>
            <a:prstDash val="solid"/>
            <a:miter lim="800000"/>
            <a:headEnd len="med" w="med" type="none"/>
            <a:tailEnd len="med" w="med" type="triangle"/>
          </a:ln>
        </p:spPr>
      </p:cxnSp>
      <p:cxnSp>
        <p:nvCxnSpPr>
          <p:cNvPr id="602" name="Google Shape;602;p57"/>
          <p:cNvCxnSpPr/>
          <p:nvPr/>
        </p:nvCxnSpPr>
        <p:spPr>
          <a:xfrm flipH="1">
            <a:off x="6934200" y="5486400"/>
            <a:ext cx="533400" cy="457200"/>
          </a:xfrm>
          <a:prstGeom prst="straightConnector1">
            <a:avLst/>
          </a:prstGeom>
          <a:noFill/>
          <a:ln cap="flat" cmpd="sng" w="9525">
            <a:solidFill>
              <a:schemeClr val="dk1"/>
            </a:solidFill>
            <a:prstDash val="solid"/>
            <a:miter lim="800000"/>
            <a:headEnd len="med" w="med" type="none"/>
            <a:tailEnd len="med" w="med" type="triangle"/>
          </a:ln>
        </p:spPr>
      </p:cxnSp>
      <p:sp>
        <p:nvSpPr>
          <p:cNvPr id="603" name="Google Shape;603;p57"/>
          <p:cNvSpPr txBox="1"/>
          <p:nvPr/>
        </p:nvSpPr>
        <p:spPr>
          <a:xfrm>
            <a:off x="7519987" y="5332412"/>
            <a:ext cx="8223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000"/>
              <a:buFont typeface="Arial"/>
              <a:buNone/>
            </a:pPr>
            <a:r>
              <a:rPr b="1" i="0" lang="en-US" sz="1000" u="none">
                <a:solidFill>
                  <a:srgbClr val="FF0000"/>
                </a:solidFill>
                <a:latin typeface="Arial"/>
                <a:ea typeface="Arial"/>
                <a:cs typeface="Arial"/>
                <a:sym typeface="Arial"/>
              </a:rPr>
              <a:t>SGBD</a:t>
            </a:r>
            <a:endParaRPr/>
          </a:p>
          <a:p>
            <a:pPr indent="0" lvl="0" marL="0" marR="0" rtl="0" algn="ctr">
              <a:lnSpc>
                <a:spcPct val="100000"/>
              </a:lnSpc>
              <a:spcBef>
                <a:spcPts val="0"/>
              </a:spcBef>
              <a:spcAft>
                <a:spcPts val="0"/>
              </a:spcAft>
              <a:buClr>
                <a:srgbClr val="FF0000"/>
              </a:buClr>
              <a:buSzPts val="1000"/>
              <a:buFont typeface="Arial"/>
              <a:buNone/>
            </a:pPr>
            <a:r>
              <a:rPr b="1" i="0" lang="en-US" sz="1000" u="none">
                <a:solidFill>
                  <a:srgbClr val="FF0000"/>
                </a:solidFill>
                <a:latin typeface="Arial"/>
                <a:ea typeface="Arial"/>
                <a:cs typeface="Arial"/>
                <a:sym typeface="Arial"/>
              </a:rPr>
              <a:t>Relacional</a:t>
            </a:r>
            <a:endParaRPr/>
          </a:p>
        </p:txBody>
      </p:sp>
      <p:sp>
        <p:nvSpPr>
          <p:cNvPr id="604" name="Google Shape;604;p57"/>
          <p:cNvSpPr txBox="1"/>
          <p:nvPr/>
        </p:nvSpPr>
        <p:spPr>
          <a:xfrm>
            <a:off x="384175"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605" name="Google Shape;605;p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606" name="Google Shape;606;p5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209" name="Google Shape;209;p2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210" name="Google Shape;210;p22"/>
          <p:cNvPicPr preferRelativeResize="0"/>
          <p:nvPr/>
        </p:nvPicPr>
        <p:blipFill rotWithShape="1">
          <a:blip r:embed="rId3">
            <a:alphaModFix/>
          </a:blip>
          <a:srcRect b="0" l="0" r="0" t="0"/>
          <a:stretch/>
        </p:blipFill>
        <p:spPr>
          <a:xfrm>
            <a:off x="2627312" y="1844675"/>
            <a:ext cx="3800475" cy="3714750"/>
          </a:xfrm>
          <a:prstGeom prst="rect">
            <a:avLst/>
          </a:prstGeom>
          <a:noFill/>
          <a:ln>
            <a:noFill/>
          </a:ln>
        </p:spPr>
      </p:pic>
      <p:pic>
        <p:nvPicPr>
          <p:cNvPr id="211" name="Google Shape;211;p22"/>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12" name="Google Shape;212;p2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8"/>
          <p:cNvSpPr txBox="1"/>
          <p:nvPr>
            <p:ph type="ctrTitle"/>
          </p:nvPr>
        </p:nvSpPr>
        <p:spPr>
          <a:xfrm>
            <a:off x="3708400" y="2276475"/>
            <a:ext cx="31035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Banco de dados</a:t>
            </a:r>
            <a:endParaRPr/>
          </a:p>
        </p:txBody>
      </p:sp>
      <p:sp>
        <p:nvSpPr>
          <p:cNvPr id="612" name="Google Shape;612;p5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613" name="Google Shape;613;p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614" name="Google Shape;614;p5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Definições Preliminares</a:t>
            </a:r>
            <a:endParaRPr/>
          </a:p>
        </p:txBody>
      </p:sp>
      <p:sp>
        <p:nvSpPr>
          <p:cNvPr id="620" name="Google Shape;620;p59"/>
          <p:cNvSpPr txBox="1"/>
          <p:nvPr>
            <p:ph idx="1" type="body"/>
          </p:nvPr>
        </p:nvSpPr>
        <p:spPr>
          <a:xfrm>
            <a:off x="457200" y="1981200"/>
            <a:ext cx="48354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2400"/>
              <a:buFont typeface="Noto Sans Symbols"/>
              <a:buChar char="■"/>
            </a:pPr>
            <a:r>
              <a:rPr b="0" i="0" lang="en-US" sz="3200" u="none">
                <a:solidFill>
                  <a:schemeClr val="dk1"/>
                </a:solidFill>
                <a:latin typeface="Arial"/>
                <a:ea typeface="Arial"/>
                <a:cs typeface="Arial"/>
                <a:sym typeface="Arial"/>
              </a:rPr>
              <a:t>[Date, 2000]</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Um banco de dados é uma coleção de dados operacionais armazenados usados pelas aplicações de uma determinada organização</a:t>
            </a:r>
            <a:endParaRPr/>
          </a:p>
          <a:p>
            <a:pPr indent="-190500" lvl="0" marL="342900" rtl="0" algn="l">
              <a:lnSpc>
                <a:spcPct val="100000"/>
              </a:lnSpc>
              <a:spcBef>
                <a:spcPts val="640"/>
              </a:spcBef>
              <a:spcAft>
                <a:spcPts val="0"/>
              </a:spcAft>
              <a:buClr>
                <a:schemeClr val="lt2"/>
              </a:buClr>
              <a:buSzPts val="2400"/>
              <a:buFont typeface="Noto Sans Symbols"/>
              <a:buNone/>
            </a:pPr>
            <a:r>
              <a:t/>
            </a:r>
            <a:endParaRPr b="0" i="0" sz="3200" u="none">
              <a:solidFill>
                <a:schemeClr val="dk1"/>
              </a:solidFill>
              <a:latin typeface="Arial"/>
              <a:ea typeface="Arial"/>
              <a:cs typeface="Arial"/>
              <a:sym typeface="Arial"/>
            </a:endParaRPr>
          </a:p>
          <a:p>
            <a:pPr indent="-190500" lvl="0" marL="342900" rtl="0" algn="l">
              <a:spcBef>
                <a:spcPts val="640"/>
              </a:spcBef>
              <a:spcAft>
                <a:spcPts val="0"/>
              </a:spcAft>
              <a:buSzPts val="2400"/>
              <a:buNone/>
            </a:pPr>
            <a:r>
              <a:t/>
            </a:r>
            <a:endParaRPr b="0" i="0" sz="3200" u="none">
              <a:solidFill>
                <a:schemeClr val="dk1"/>
              </a:solidFill>
              <a:latin typeface="Arial"/>
              <a:ea typeface="Arial"/>
              <a:cs typeface="Arial"/>
              <a:sym typeface="Arial"/>
            </a:endParaRPr>
          </a:p>
        </p:txBody>
      </p:sp>
      <p:sp>
        <p:nvSpPr>
          <p:cNvPr id="621" name="Google Shape;621;p5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622" name="Google Shape;622;p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623" name="Google Shape;623;p59"/>
          <p:cNvPicPr preferRelativeResize="0"/>
          <p:nvPr/>
        </p:nvPicPr>
        <p:blipFill rotWithShape="1">
          <a:blip r:embed="rId3">
            <a:alphaModFix/>
          </a:blip>
          <a:srcRect b="0" l="0" r="0" t="0"/>
          <a:stretch/>
        </p:blipFill>
        <p:spPr>
          <a:xfrm>
            <a:off x="6011862" y="1773237"/>
            <a:ext cx="2668587" cy="3455987"/>
          </a:xfrm>
          <a:prstGeom prst="rect">
            <a:avLst/>
          </a:prstGeom>
          <a:noFill/>
          <a:ln>
            <a:noFill/>
          </a:ln>
        </p:spPr>
      </p:pic>
      <p:pic>
        <p:nvPicPr>
          <p:cNvPr id="624" name="Google Shape;624;p59"/>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0"/>
          <p:cNvSpPr txBox="1"/>
          <p:nvPr>
            <p:ph type="ctrTitle"/>
          </p:nvPr>
        </p:nvSpPr>
        <p:spPr>
          <a:xfrm>
            <a:off x="2916237" y="2438400"/>
            <a:ext cx="55419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Processamento sem BD</a:t>
            </a:r>
            <a:endParaRPr/>
          </a:p>
        </p:txBody>
      </p:sp>
      <p:sp>
        <p:nvSpPr>
          <p:cNvPr id="630" name="Google Shape;630;p6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631" name="Google Shape;631;p6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632" name="Google Shape;632;p6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638" name="Google Shape;638;p61"/>
          <p:cNvSpPr txBox="1"/>
          <p:nvPr/>
        </p:nvSpPr>
        <p:spPr>
          <a:xfrm>
            <a:off x="0" y="1071562"/>
            <a:ext cx="88932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 Processamento sem BD</a:t>
            </a:r>
            <a:endParaRPr/>
          </a:p>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 Dados não Compartilha dados</a:t>
            </a:r>
            <a:endParaRPr/>
          </a:p>
        </p:txBody>
      </p:sp>
      <p:pic>
        <p:nvPicPr>
          <p:cNvPr id="639" name="Google Shape;639;p61"/>
          <p:cNvPicPr preferRelativeResize="0"/>
          <p:nvPr/>
        </p:nvPicPr>
        <p:blipFill rotWithShape="1">
          <a:blip r:embed="rId3">
            <a:alphaModFix/>
          </a:blip>
          <a:srcRect b="0" l="0" r="0" t="0"/>
          <a:stretch/>
        </p:blipFill>
        <p:spPr>
          <a:xfrm>
            <a:off x="7231062" y="508000"/>
            <a:ext cx="1439862" cy="495300"/>
          </a:xfrm>
          <a:prstGeom prst="rect">
            <a:avLst/>
          </a:prstGeom>
          <a:noFill/>
          <a:ln>
            <a:noFill/>
          </a:ln>
        </p:spPr>
      </p:pic>
      <p:sp>
        <p:nvSpPr>
          <p:cNvPr id="640" name="Google Shape;640;p6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641" name="Google Shape;641;p61"/>
          <p:cNvPicPr preferRelativeResize="0"/>
          <p:nvPr/>
        </p:nvPicPr>
        <p:blipFill rotWithShape="1">
          <a:blip r:embed="rId4">
            <a:alphaModFix/>
          </a:blip>
          <a:srcRect b="0" l="0" r="0" t="0"/>
          <a:stretch/>
        </p:blipFill>
        <p:spPr>
          <a:xfrm>
            <a:off x="917575" y="2133600"/>
            <a:ext cx="7058025" cy="4067175"/>
          </a:xfrm>
          <a:prstGeom prst="rect">
            <a:avLst/>
          </a:prstGeom>
          <a:noFill/>
          <a:ln>
            <a:noFill/>
          </a:ln>
        </p:spPr>
      </p:pic>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2"/>
          <p:cNvSpPr txBox="1"/>
          <p:nvPr/>
        </p:nvSpPr>
        <p:spPr>
          <a:xfrm>
            <a:off x="457200" y="6245225"/>
            <a:ext cx="2133600" cy="476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48" name="Google Shape;648;p6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Processamento sem BD</a:t>
            </a:r>
            <a:endParaRPr/>
          </a:p>
        </p:txBody>
      </p:sp>
      <p:sp>
        <p:nvSpPr>
          <p:cNvPr id="649" name="Google Shape;649;p62"/>
          <p:cNvSpPr txBox="1"/>
          <p:nvPr>
            <p:ph idx="1" type="body"/>
          </p:nvPr>
        </p:nvSpPr>
        <p:spPr>
          <a:xfrm>
            <a:off x="457200" y="1981200"/>
            <a:ext cx="37545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2100"/>
              <a:buFont typeface="Noto Sans Symbols"/>
              <a:buChar char="■"/>
            </a:pPr>
            <a:r>
              <a:rPr b="0" i="0" lang="en-US" sz="2800" u="none">
                <a:solidFill>
                  <a:schemeClr val="dk1"/>
                </a:solidFill>
                <a:latin typeface="Arial"/>
                <a:ea typeface="Arial"/>
                <a:cs typeface="Arial"/>
                <a:sym typeface="Arial"/>
              </a:rPr>
              <a:t>Dados de diferentes aplicações não estão integrados.</a:t>
            </a:r>
            <a:endParaRPr/>
          </a:p>
          <a:p>
            <a:pPr indent="-342900" lvl="0" marL="342900" rtl="0" algn="just">
              <a:lnSpc>
                <a:spcPct val="100000"/>
              </a:lnSpc>
              <a:spcBef>
                <a:spcPts val="560"/>
              </a:spcBef>
              <a:spcAft>
                <a:spcPts val="0"/>
              </a:spcAft>
              <a:buSzPts val="2100"/>
              <a:buNone/>
            </a:pPr>
            <a:r>
              <a:t/>
            </a:r>
            <a:endParaRPr b="0" i="0" sz="2800" u="none">
              <a:solidFill>
                <a:schemeClr val="dk1"/>
              </a:solidFill>
              <a:latin typeface="Arial"/>
              <a:ea typeface="Arial"/>
              <a:cs typeface="Arial"/>
              <a:sym typeface="Arial"/>
            </a:endParaRPr>
          </a:p>
          <a:p>
            <a:pPr indent="-342900" lvl="0" marL="342900" rtl="0" algn="just">
              <a:lnSpc>
                <a:spcPct val="100000"/>
              </a:lnSpc>
              <a:spcBef>
                <a:spcPts val="560"/>
              </a:spcBef>
              <a:spcAft>
                <a:spcPts val="0"/>
              </a:spcAft>
              <a:buClr>
                <a:schemeClr val="lt2"/>
              </a:buClr>
              <a:buSzPts val="2100"/>
              <a:buFont typeface="Noto Sans Symbols"/>
              <a:buChar char="■"/>
            </a:pPr>
            <a:r>
              <a:rPr b="0" i="0" lang="en-US" sz="2800" u="none">
                <a:solidFill>
                  <a:schemeClr val="dk1"/>
                </a:solidFill>
                <a:latin typeface="Arial"/>
                <a:ea typeface="Arial"/>
                <a:cs typeface="Arial"/>
                <a:sym typeface="Arial"/>
              </a:rPr>
              <a:t>Dados estão projetados para atender uma aplicação específica.</a:t>
            </a:r>
            <a:endParaRPr/>
          </a:p>
        </p:txBody>
      </p:sp>
      <p:sp>
        <p:nvSpPr>
          <p:cNvPr id="650" name="Google Shape;650;p6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651" name="Google Shape;651;p62"/>
          <p:cNvPicPr preferRelativeResize="0"/>
          <p:nvPr/>
        </p:nvPicPr>
        <p:blipFill rotWithShape="1">
          <a:blip r:embed="rId3">
            <a:alphaModFix/>
          </a:blip>
          <a:srcRect b="0" l="0" r="0" t="0"/>
          <a:stretch/>
        </p:blipFill>
        <p:spPr>
          <a:xfrm>
            <a:off x="4787900" y="1700212"/>
            <a:ext cx="1960562" cy="1487487"/>
          </a:xfrm>
          <a:prstGeom prst="rect">
            <a:avLst/>
          </a:prstGeom>
          <a:noFill/>
          <a:ln>
            <a:noFill/>
          </a:ln>
        </p:spPr>
      </p:pic>
      <p:pic>
        <p:nvPicPr>
          <p:cNvPr id="652" name="Google Shape;652;p62"/>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pic>
        <p:nvPicPr>
          <p:cNvPr id="653" name="Google Shape;653;p62"/>
          <p:cNvPicPr preferRelativeResize="0"/>
          <p:nvPr/>
        </p:nvPicPr>
        <p:blipFill rotWithShape="1">
          <a:blip r:embed="rId5">
            <a:alphaModFix/>
          </a:blip>
          <a:srcRect b="0" l="0" r="0" t="0"/>
          <a:stretch/>
        </p:blipFill>
        <p:spPr>
          <a:xfrm>
            <a:off x="4827587" y="3471862"/>
            <a:ext cx="4300538" cy="2478087"/>
          </a:xfrm>
          <a:prstGeom prst="rect">
            <a:avLst/>
          </a:prstGeom>
          <a:noFill/>
          <a:ln>
            <a:noFill/>
          </a:ln>
        </p:spPr>
      </p:pic>
      <p:pic>
        <p:nvPicPr>
          <p:cNvPr id="654" name="Google Shape;654;p62"/>
          <p:cNvPicPr preferRelativeResize="0"/>
          <p:nvPr/>
        </p:nvPicPr>
        <p:blipFill rotWithShape="1">
          <a:blip r:embed="rId6">
            <a:alphaModFix/>
          </a:blip>
          <a:srcRect b="0" l="0" r="0" t="0"/>
          <a:stretch/>
        </p:blipFill>
        <p:spPr>
          <a:xfrm>
            <a:off x="7232650" y="2095500"/>
            <a:ext cx="1692275" cy="1122362"/>
          </a:xfrm>
          <a:prstGeom prst="rect">
            <a:avLst/>
          </a:prstGeom>
          <a:noFill/>
          <a:ln>
            <a:noFill/>
          </a:ln>
        </p:spPr>
      </p:pic>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660" name="Google Shape;660;p63"/>
          <p:cNvSpPr txBox="1"/>
          <p:nvPr/>
        </p:nvSpPr>
        <p:spPr>
          <a:xfrm>
            <a:off x="0" y="1258887"/>
            <a:ext cx="88932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 Processamento sem BD</a:t>
            </a:r>
            <a:endParaRPr/>
          </a:p>
          <a:p>
            <a:pPr indent="0" lvl="0" marL="0" marR="0" rtl="0" algn="l">
              <a:lnSpc>
                <a:spcPct val="100000"/>
              </a:lnSpc>
              <a:spcBef>
                <a:spcPts val="0"/>
              </a:spcBef>
              <a:spcAft>
                <a:spcPts val="0"/>
              </a:spcAft>
              <a:buClr>
                <a:schemeClr val="dk1"/>
              </a:buClr>
              <a:buSzPts val="2800"/>
              <a:buFont typeface="Arial"/>
              <a:buNone/>
            </a:pPr>
            <a:r>
              <a:t/>
            </a:r>
            <a:endParaRPr b="1" i="0" sz="2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 Dados não Compartilha dados</a:t>
            </a:r>
            <a:endParaRPr/>
          </a:p>
        </p:txBody>
      </p:sp>
      <p:sp>
        <p:nvSpPr>
          <p:cNvPr id="661" name="Google Shape;661;p63"/>
          <p:cNvSpPr txBox="1"/>
          <p:nvPr/>
        </p:nvSpPr>
        <p:spPr>
          <a:xfrm>
            <a:off x="250825" y="2276475"/>
            <a:ext cx="4962600" cy="3384600"/>
          </a:xfrm>
          <a:prstGeom prst="rect">
            <a:avLst/>
          </a:prstGeom>
          <a:noFill/>
          <a:ln>
            <a:noFill/>
          </a:ln>
          <a:effectLst>
            <a:outerShdw blurRad="63500" dir="2700000" dist="35921">
              <a:schemeClr val="lt1"/>
            </a:outerShdw>
          </a:effectLst>
        </p:spPr>
        <p:txBody>
          <a:bodyPr anchorCtr="0" anchor="t" bIns="45700" lIns="91425" spcFirstLastPara="1" rIns="91425" wrap="square" tIns="45700">
            <a:noAutofit/>
          </a:bodyPr>
          <a:lstStyle/>
          <a:p>
            <a:pPr indent="-342900" lvl="0" marL="342900" marR="0" rtl="0" algn="just">
              <a:lnSpc>
                <a:spcPct val="150000"/>
              </a:lnSpc>
              <a:spcBef>
                <a:spcPts val="0"/>
              </a:spcBef>
              <a:spcAft>
                <a:spcPts val="0"/>
              </a:spcAft>
              <a:buClr>
                <a:srgbClr val="FF0000"/>
              </a:buClr>
              <a:buSzPts val="2000"/>
              <a:buFont typeface="Times New Roman"/>
              <a:buChar char="•"/>
            </a:pPr>
            <a:r>
              <a:rPr b="0" i="0" lang="en-US" sz="2000" u="none">
                <a:solidFill>
                  <a:schemeClr val="dk1"/>
                </a:solidFill>
                <a:latin typeface="Arial"/>
                <a:ea typeface="Arial"/>
                <a:cs typeface="Arial"/>
                <a:sym typeface="Arial"/>
              </a:rPr>
              <a:t>Um mesmo </a:t>
            </a:r>
            <a:r>
              <a:rPr b="1" i="0" lang="en-US" sz="2000" u="none">
                <a:solidFill>
                  <a:schemeClr val="dk1"/>
                </a:solidFill>
                <a:latin typeface="Arial"/>
                <a:ea typeface="Arial"/>
                <a:cs typeface="Arial"/>
                <a:sym typeface="Arial"/>
              </a:rPr>
              <a:t>dado ocorre múltiplas vezes em locais diferenciados </a:t>
            </a:r>
            <a:r>
              <a:rPr b="0" i="0" lang="en-US" sz="2000" u="none">
                <a:solidFill>
                  <a:schemeClr val="dk1"/>
                </a:solidFill>
                <a:latin typeface="Arial"/>
                <a:ea typeface="Arial"/>
                <a:cs typeface="Arial"/>
                <a:sym typeface="Arial"/>
              </a:rPr>
              <a:t>em um sistema computacional.</a:t>
            </a:r>
            <a:endParaRPr/>
          </a:p>
          <a:p>
            <a:pPr indent="-342900" lvl="0" marL="342900" marR="0" rtl="0" algn="l">
              <a:lnSpc>
                <a:spcPct val="150000"/>
              </a:lnSpc>
              <a:spcBef>
                <a:spcPts val="600"/>
              </a:spcBef>
              <a:spcAft>
                <a:spcPts val="0"/>
              </a:spcAft>
              <a:buClr>
                <a:schemeClr val="dk1"/>
              </a:buClr>
              <a:buSzPts val="2000"/>
              <a:buFont typeface="Times New Roman"/>
              <a:buChar char="•"/>
            </a:pPr>
            <a:r>
              <a:rPr b="1" i="0" lang="en-US" sz="2000" u="none">
                <a:solidFill>
                  <a:schemeClr val="dk1"/>
                </a:solidFill>
                <a:latin typeface="Arial"/>
                <a:ea typeface="Arial"/>
                <a:cs typeface="Arial"/>
                <a:sym typeface="Arial"/>
              </a:rPr>
              <a:t>Na redigitação de informações.</a:t>
            </a:r>
            <a:endParaRPr/>
          </a:p>
          <a:p>
            <a:pPr indent="-342900" lvl="0" marL="342900" marR="0" rtl="0" algn="l">
              <a:lnSpc>
                <a:spcPct val="150000"/>
              </a:lnSpc>
              <a:spcBef>
                <a:spcPts val="600"/>
              </a:spcBef>
              <a:spcAft>
                <a:spcPts val="0"/>
              </a:spcAft>
              <a:buClr>
                <a:schemeClr val="dk1"/>
              </a:buClr>
              <a:buSzPts val="2000"/>
              <a:buFont typeface="Arial"/>
              <a:buNone/>
            </a:pPr>
            <a:r>
              <a:t/>
            </a:r>
            <a:endParaRPr b="0" i="0" sz="2000" u="none">
              <a:solidFill>
                <a:schemeClr val="dk1"/>
              </a:solidFill>
              <a:latin typeface="Arial"/>
              <a:ea typeface="Arial"/>
              <a:cs typeface="Arial"/>
              <a:sym typeface="Arial"/>
            </a:endParaRPr>
          </a:p>
          <a:p>
            <a:pPr indent="-342900" lvl="0" marL="342900" marR="0" rtl="0" algn="l">
              <a:lnSpc>
                <a:spcPct val="150000"/>
              </a:lnSpc>
              <a:spcBef>
                <a:spcPts val="600"/>
              </a:spcBef>
              <a:spcAft>
                <a:spcPts val="0"/>
              </a:spcAft>
              <a:buClr>
                <a:schemeClr val="dk1"/>
              </a:buClr>
              <a:buSzPts val="2000"/>
              <a:buFont typeface="Times New Roman"/>
              <a:buChar char="•"/>
            </a:pPr>
            <a:r>
              <a:rPr b="1" i="0" lang="en-US" sz="2000" u="none">
                <a:solidFill>
                  <a:schemeClr val="dk1"/>
                </a:solidFill>
                <a:latin typeface="Arial"/>
                <a:ea typeface="Arial"/>
                <a:cs typeface="Arial"/>
                <a:sym typeface="Arial"/>
              </a:rPr>
              <a:t>Inconsistência de dados.</a:t>
            </a:r>
            <a:endParaRPr/>
          </a:p>
        </p:txBody>
      </p:sp>
      <p:pic>
        <p:nvPicPr>
          <p:cNvPr id="662" name="Google Shape;662;p63"/>
          <p:cNvPicPr preferRelativeResize="0"/>
          <p:nvPr/>
        </p:nvPicPr>
        <p:blipFill rotWithShape="1">
          <a:blip r:embed="rId3">
            <a:alphaModFix/>
          </a:blip>
          <a:srcRect b="0" l="0" r="0" t="0"/>
          <a:stretch/>
        </p:blipFill>
        <p:spPr>
          <a:xfrm>
            <a:off x="7645400" y="1446212"/>
            <a:ext cx="1247775" cy="1398587"/>
          </a:xfrm>
          <a:prstGeom prst="rect">
            <a:avLst/>
          </a:prstGeom>
          <a:noFill/>
          <a:ln>
            <a:noFill/>
          </a:ln>
        </p:spPr>
      </p:pic>
      <p:pic>
        <p:nvPicPr>
          <p:cNvPr id="663" name="Google Shape;663;p63"/>
          <p:cNvPicPr preferRelativeResize="0"/>
          <p:nvPr/>
        </p:nvPicPr>
        <p:blipFill rotWithShape="1">
          <a:blip r:embed="rId4">
            <a:alphaModFix/>
          </a:blip>
          <a:srcRect b="0" l="0" r="0" t="0"/>
          <a:stretch/>
        </p:blipFill>
        <p:spPr>
          <a:xfrm>
            <a:off x="7235825" y="260350"/>
            <a:ext cx="1439862" cy="495300"/>
          </a:xfrm>
          <a:prstGeom prst="rect">
            <a:avLst/>
          </a:prstGeom>
          <a:noFill/>
          <a:ln>
            <a:noFill/>
          </a:ln>
        </p:spPr>
      </p:pic>
      <p:sp>
        <p:nvSpPr>
          <p:cNvPr id="664" name="Google Shape;664;p6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665" name="Google Shape;665;p63"/>
          <p:cNvPicPr preferRelativeResize="0"/>
          <p:nvPr/>
        </p:nvPicPr>
        <p:blipFill rotWithShape="1">
          <a:blip r:embed="rId5">
            <a:alphaModFix/>
          </a:blip>
          <a:srcRect b="0" l="0" r="0" t="0"/>
          <a:stretch/>
        </p:blipFill>
        <p:spPr>
          <a:xfrm>
            <a:off x="4827587" y="3471862"/>
            <a:ext cx="4300538" cy="2478087"/>
          </a:xfrm>
          <a:prstGeom prst="rect">
            <a:avLst/>
          </a:prstGeom>
          <a:noFill/>
          <a:ln>
            <a:noFill/>
          </a:ln>
        </p:spPr>
      </p:pic>
    </p:spTree>
  </p:cSld>
  <p:clrMapOvr>
    <a:masterClrMapping/>
  </p:clrMapOvr>
  <p:transition>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4"/>
          <p:cNvSpPr txBox="1"/>
          <p:nvPr>
            <p:ph type="ctrTitle"/>
          </p:nvPr>
        </p:nvSpPr>
        <p:spPr>
          <a:xfrm>
            <a:off x="2916237" y="2438400"/>
            <a:ext cx="55419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Processamento com BD</a:t>
            </a:r>
            <a:endParaRPr/>
          </a:p>
        </p:txBody>
      </p:sp>
      <p:sp>
        <p:nvSpPr>
          <p:cNvPr id="671" name="Google Shape;671;p6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672" name="Google Shape;672;p6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673" name="Google Shape;673;p6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65"/>
          <p:cNvSpPr txBox="1"/>
          <p:nvPr/>
        </p:nvSpPr>
        <p:spPr>
          <a:xfrm>
            <a:off x="457200" y="6245225"/>
            <a:ext cx="2133600" cy="476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80" name="Google Shape;680;p6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Processamento com BD</a:t>
            </a:r>
            <a:endParaRPr/>
          </a:p>
        </p:txBody>
      </p:sp>
      <p:sp>
        <p:nvSpPr>
          <p:cNvPr id="681" name="Google Shape;681;p65"/>
          <p:cNvSpPr txBox="1"/>
          <p:nvPr>
            <p:ph idx="1" type="body"/>
          </p:nvPr>
        </p:nvSpPr>
        <p:spPr>
          <a:xfrm>
            <a:off x="457200" y="1981200"/>
            <a:ext cx="41862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Cada informação é armazenada uma </a:t>
            </a:r>
            <a:r>
              <a:rPr b="1" i="0" lang="en-US" sz="2000" u="none">
                <a:solidFill>
                  <a:schemeClr val="dk1"/>
                </a:solidFill>
                <a:latin typeface="Arial"/>
                <a:ea typeface="Arial"/>
                <a:cs typeface="Arial"/>
                <a:sym typeface="Arial"/>
              </a:rPr>
              <a:t>única vez</a:t>
            </a:r>
            <a:r>
              <a:rPr b="0" i="0" lang="en-US" sz="2000" u="none">
                <a:solidFill>
                  <a:schemeClr val="dk1"/>
                </a:solidFill>
                <a:latin typeface="Arial"/>
                <a:ea typeface="Arial"/>
                <a:cs typeface="Arial"/>
                <a:sym typeface="Arial"/>
              </a:rPr>
              <a:t>.</a:t>
            </a:r>
            <a:endParaRPr/>
          </a:p>
          <a:p>
            <a:pPr indent="-342900" lvl="0" marL="342900" rtl="0" algn="just">
              <a:lnSpc>
                <a:spcPct val="150000"/>
              </a:lnSpc>
              <a:spcBef>
                <a:spcPts val="400"/>
              </a:spcBef>
              <a:spcAft>
                <a:spcPts val="0"/>
              </a:spcAft>
              <a:buSzPts val="1500"/>
              <a:buNone/>
            </a:pPr>
            <a:r>
              <a:t/>
            </a:r>
            <a:endParaRPr b="0" i="0" sz="2000" u="none">
              <a:solidFill>
                <a:schemeClr val="dk1"/>
              </a:solidFill>
              <a:latin typeface="Arial"/>
              <a:ea typeface="Arial"/>
              <a:cs typeface="Arial"/>
              <a:sym typeface="Arial"/>
            </a:endParaRPr>
          </a:p>
          <a:p>
            <a:pPr indent="-342900" lvl="0" marL="342900" rtl="0" algn="just">
              <a:lnSpc>
                <a:spcPct val="150000"/>
              </a:lnSpc>
              <a:spcBef>
                <a:spcPts val="40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Podem ocorrer eventuais </a:t>
            </a:r>
            <a:r>
              <a:rPr b="1" i="0" lang="en-US" sz="2000" u="none">
                <a:solidFill>
                  <a:schemeClr val="dk1"/>
                </a:solidFill>
                <a:latin typeface="Arial"/>
                <a:ea typeface="Arial"/>
                <a:cs typeface="Arial"/>
                <a:sym typeface="Arial"/>
              </a:rPr>
              <a:t>redundâncias controladas </a:t>
            </a:r>
            <a:r>
              <a:rPr b="0" i="0" lang="en-US" sz="2000" u="none">
                <a:solidFill>
                  <a:schemeClr val="dk1"/>
                </a:solidFill>
                <a:latin typeface="Arial"/>
                <a:ea typeface="Arial"/>
                <a:cs typeface="Arial"/>
                <a:sym typeface="Arial"/>
              </a:rPr>
              <a:t>pelo sistema, mas invisíveis para o usuário.</a:t>
            </a:r>
            <a:endParaRPr/>
          </a:p>
        </p:txBody>
      </p:sp>
      <p:sp>
        <p:nvSpPr>
          <p:cNvPr id="682" name="Google Shape;682;p6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683" name="Google Shape;683;p65"/>
          <p:cNvPicPr preferRelativeResize="0"/>
          <p:nvPr/>
        </p:nvPicPr>
        <p:blipFill rotWithShape="1">
          <a:blip r:embed="rId3">
            <a:alphaModFix/>
          </a:blip>
          <a:srcRect b="0" l="0" r="0" t="0"/>
          <a:stretch/>
        </p:blipFill>
        <p:spPr>
          <a:xfrm>
            <a:off x="6408737" y="1263650"/>
            <a:ext cx="2146300" cy="2149475"/>
          </a:xfrm>
          <a:prstGeom prst="rect">
            <a:avLst/>
          </a:prstGeom>
          <a:noFill/>
          <a:ln>
            <a:noFill/>
          </a:ln>
        </p:spPr>
      </p:pic>
      <p:pic>
        <p:nvPicPr>
          <p:cNvPr id="684" name="Google Shape;684;p65"/>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pic>
        <p:nvPicPr>
          <p:cNvPr id="685" name="Google Shape;685;p65"/>
          <p:cNvPicPr preferRelativeResize="0"/>
          <p:nvPr/>
        </p:nvPicPr>
        <p:blipFill rotWithShape="1">
          <a:blip r:embed="rId5">
            <a:alphaModFix/>
          </a:blip>
          <a:srcRect b="0" l="0" r="0" t="0"/>
          <a:stretch/>
        </p:blipFill>
        <p:spPr>
          <a:xfrm>
            <a:off x="5003800" y="3789362"/>
            <a:ext cx="4011612" cy="2160587"/>
          </a:xfrm>
          <a:prstGeom prst="rect">
            <a:avLst/>
          </a:prstGeom>
          <a:noFill/>
          <a:ln>
            <a:noFill/>
          </a:ln>
        </p:spPr>
      </p:pic>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6"/>
          <p:cNvSpPr txBox="1"/>
          <p:nvPr/>
        </p:nvSpPr>
        <p:spPr>
          <a:xfrm>
            <a:off x="6737350" y="6111875"/>
            <a:ext cx="2133600" cy="476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692" name="Google Shape;692;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Processamento com BD</a:t>
            </a:r>
            <a:endParaRPr/>
          </a:p>
        </p:txBody>
      </p:sp>
      <p:sp>
        <p:nvSpPr>
          <p:cNvPr id="693" name="Google Shape;693;p66"/>
          <p:cNvSpPr txBox="1"/>
          <p:nvPr>
            <p:ph idx="1" type="body"/>
          </p:nvPr>
        </p:nvSpPr>
        <p:spPr>
          <a:xfrm>
            <a:off x="381000" y="1430337"/>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Exemplo:</a:t>
            </a:r>
            <a:endParaRPr/>
          </a:p>
        </p:txBody>
      </p:sp>
      <p:sp>
        <p:nvSpPr>
          <p:cNvPr id="694" name="Google Shape;694;p66"/>
          <p:cNvSpPr/>
          <p:nvPr/>
        </p:nvSpPr>
        <p:spPr>
          <a:xfrm>
            <a:off x="1143000" y="3016250"/>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5" name="Google Shape;695;p66"/>
          <p:cNvSpPr/>
          <p:nvPr/>
        </p:nvSpPr>
        <p:spPr>
          <a:xfrm>
            <a:off x="3505200" y="2778125"/>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6" name="Google Shape;696;p66"/>
          <p:cNvSpPr/>
          <p:nvPr/>
        </p:nvSpPr>
        <p:spPr>
          <a:xfrm>
            <a:off x="5867400" y="3016250"/>
            <a:ext cx="1676400" cy="1190700"/>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697" name="Google Shape;697;p66"/>
          <p:cNvSpPr/>
          <p:nvPr/>
        </p:nvSpPr>
        <p:spPr>
          <a:xfrm>
            <a:off x="3581400" y="3214687"/>
            <a:ext cx="1219203" cy="595311"/>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FFFFFF"/>
                </a:solidFill>
                <a:latin typeface="Arial Black"/>
              </a:rPr>
              <a:t>Sistema de Produção </a:t>
            </a:r>
          </a:p>
        </p:txBody>
      </p:sp>
      <p:sp>
        <p:nvSpPr>
          <p:cNvPr id="698" name="Google Shape;698;p66"/>
          <p:cNvSpPr/>
          <p:nvPr/>
        </p:nvSpPr>
        <p:spPr>
          <a:xfrm>
            <a:off x="1200150" y="3413125"/>
            <a:ext cx="1142992" cy="595311"/>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FFFFFF"/>
                </a:solidFill>
                <a:latin typeface="Arial Black"/>
              </a:rPr>
              <a:t>Sistema de Vendas </a:t>
            </a:r>
          </a:p>
        </p:txBody>
      </p:sp>
      <p:sp>
        <p:nvSpPr>
          <p:cNvPr id="699" name="Google Shape;699;p66"/>
          <p:cNvSpPr/>
          <p:nvPr/>
        </p:nvSpPr>
        <p:spPr>
          <a:xfrm>
            <a:off x="5943600" y="3413125"/>
            <a:ext cx="1219186" cy="595311"/>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FFFFFF"/>
                </a:solidFill>
                <a:latin typeface="Arial Black"/>
              </a:rPr>
              <a:t>Sistema de Engenharia </a:t>
            </a:r>
          </a:p>
        </p:txBody>
      </p:sp>
      <p:sp>
        <p:nvSpPr>
          <p:cNvPr id="700" name="Google Shape;700;p66"/>
          <p:cNvSpPr/>
          <p:nvPr/>
        </p:nvSpPr>
        <p:spPr>
          <a:xfrm>
            <a:off x="4038600" y="4127500"/>
            <a:ext cx="457200" cy="555600"/>
          </a:xfrm>
          <a:prstGeom prst="upDownArrow">
            <a:avLst>
              <a:gd fmla="val 50000" name="adj1"/>
              <a:gd fmla="val 4147"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1" name="Google Shape;701;p66"/>
          <p:cNvSpPr/>
          <p:nvPr/>
        </p:nvSpPr>
        <p:spPr>
          <a:xfrm>
            <a:off x="3200400" y="4841875"/>
            <a:ext cx="2133600" cy="12699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2" name="Google Shape;702;p66"/>
          <p:cNvSpPr/>
          <p:nvPr/>
        </p:nvSpPr>
        <p:spPr>
          <a:xfrm>
            <a:off x="3371850" y="6191250"/>
            <a:ext cx="1885946" cy="268287"/>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FFFFFF"/>
                </a:solidFill>
                <a:latin typeface="Arial Black"/>
              </a:rPr>
              <a:t>Dados de Produtos </a:t>
            </a:r>
          </a:p>
        </p:txBody>
      </p:sp>
      <p:sp>
        <p:nvSpPr>
          <p:cNvPr id="703" name="Google Shape;703;p66"/>
          <p:cNvSpPr/>
          <p:nvPr/>
        </p:nvSpPr>
        <p:spPr>
          <a:xfrm>
            <a:off x="3352800" y="5397500"/>
            <a:ext cx="1885944" cy="268287"/>
          </a:xfrm>
          <a:prstGeom prst="rect">
            <a:avLst/>
          </a:prstGeom>
        </p:spPr>
        <p:txBody>
          <a:bodyPr>
            <a:prstTxWarp prst="textPlain"/>
          </a:bodyPr>
          <a:lstStyle/>
          <a:p>
            <a:pPr lvl="0" algn="l"/>
            <a:r>
              <a:rPr b="0" i="0">
                <a:ln cap="flat" cmpd="sng" w="9525">
                  <a:solidFill>
                    <a:srgbClr val="000000"/>
                  </a:solidFill>
                  <a:prstDash val="solid"/>
                  <a:miter lim="800000"/>
                  <a:headEnd len="sm" w="sm" type="none"/>
                  <a:tailEnd len="sm" w="sm" type="none"/>
                </a:ln>
                <a:solidFill>
                  <a:srgbClr val="FFFFFF"/>
                </a:solidFill>
                <a:latin typeface="Arial Black"/>
              </a:rPr>
              <a:t>Banco de Dados </a:t>
            </a:r>
          </a:p>
        </p:txBody>
      </p:sp>
      <p:sp>
        <p:nvSpPr>
          <p:cNvPr id="704" name="Google Shape;704;p66"/>
          <p:cNvSpPr/>
          <p:nvPr/>
        </p:nvSpPr>
        <p:spPr>
          <a:xfrm rot="1921280">
            <a:off x="5410226" y="4286354"/>
            <a:ext cx="457156" cy="555640"/>
          </a:xfrm>
          <a:prstGeom prst="upDownArrow">
            <a:avLst>
              <a:gd fmla="val 50000" name="adj1"/>
              <a:gd fmla="val 4147"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5" name="Google Shape;705;p66"/>
          <p:cNvSpPr/>
          <p:nvPr/>
        </p:nvSpPr>
        <p:spPr>
          <a:xfrm rot="-2160316">
            <a:off x="2667054" y="4302064"/>
            <a:ext cx="457252" cy="539942"/>
          </a:xfrm>
          <a:prstGeom prst="upDownArrow">
            <a:avLst>
              <a:gd fmla="val 50000" name="adj1"/>
              <a:gd fmla="val 4147"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
        <p:nvSpPr>
          <p:cNvPr id="706" name="Google Shape;706;p66"/>
          <p:cNvSpPr txBox="1"/>
          <p:nvPr/>
        </p:nvSpPr>
        <p:spPr>
          <a:xfrm>
            <a:off x="179387" y="619125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707" name="Google Shape;707;p6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08" name="Google Shape;708;p66"/>
          <p:cNvSpPr txBox="1"/>
          <p:nvPr/>
        </p:nvSpPr>
        <p:spPr>
          <a:xfrm>
            <a:off x="684212" y="2068512"/>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Coleção de Dados Relacionados</a:t>
            </a:r>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7"/>
          <p:cNvSpPr txBox="1"/>
          <p:nvPr/>
        </p:nvSpPr>
        <p:spPr>
          <a:xfrm>
            <a:off x="457200" y="6245225"/>
            <a:ext cx="2133600" cy="476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715" name="Google Shape;715;p67"/>
          <p:cNvSpPr txBox="1"/>
          <p:nvPr>
            <p:ph type="title"/>
          </p:nvPr>
        </p:nvSpPr>
        <p:spPr>
          <a:xfrm>
            <a:off x="461962" y="184150"/>
            <a:ext cx="58389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Propostas dos Bancos de Dados</a:t>
            </a:r>
            <a:endParaRPr/>
          </a:p>
        </p:txBody>
      </p:sp>
      <p:sp>
        <p:nvSpPr>
          <p:cNvPr id="716" name="Google Shape;716;p67"/>
          <p:cNvSpPr txBox="1"/>
          <p:nvPr>
            <p:ph idx="1" type="body"/>
          </p:nvPr>
        </p:nvSpPr>
        <p:spPr>
          <a:xfrm>
            <a:off x="365125" y="1196975"/>
            <a:ext cx="85788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90000"/>
              </a:lnSpc>
              <a:spcBef>
                <a:spcPts val="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Prover independência das aplicações em relação aos dados.</a:t>
            </a:r>
            <a:endParaRPr/>
          </a:p>
          <a:p>
            <a:pPr indent="-342900" lvl="0" marL="342900" rtl="0" algn="just">
              <a:lnSpc>
                <a:spcPct val="90000"/>
              </a:lnSpc>
              <a:spcBef>
                <a:spcPts val="400"/>
              </a:spcBef>
              <a:spcAft>
                <a:spcPts val="0"/>
              </a:spcAft>
              <a:buSzPts val="1500"/>
              <a:buNone/>
            </a:pPr>
            <a:r>
              <a:t/>
            </a:r>
            <a:endParaRPr b="0" i="0" sz="2000" u="none">
              <a:solidFill>
                <a:schemeClr val="dk1"/>
              </a:solidFill>
              <a:latin typeface="Arial"/>
              <a:ea typeface="Arial"/>
              <a:cs typeface="Arial"/>
              <a:sym typeface="Arial"/>
            </a:endParaRPr>
          </a:p>
          <a:p>
            <a:pPr indent="-342900" lvl="0" marL="342900" rtl="0" algn="just">
              <a:lnSpc>
                <a:spcPct val="90000"/>
              </a:lnSpc>
              <a:spcBef>
                <a:spcPts val="72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O SGBD é quem oferece o isolamento das aplicações em relação aos dados.</a:t>
            </a:r>
            <a:r>
              <a:rPr b="0" i="0" lang="en-US" sz="3600" u="none">
                <a:solidFill>
                  <a:schemeClr val="dk1"/>
                </a:solidFill>
                <a:latin typeface="Arial"/>
                <a:ea typeface="Arial"/>
                <a:cs typeface="Arial"/>
                <a:sym typeface="Arial"/>
              </a:rPr>
              <a:t>	</a:t>
            </a:r>
            <a:endParaRPr/>
          </a:p>
        </p:txBody>
      </p:sp>
      <p:sp>
        <p:nvSpPr>
          <p:cNvPr id="717" name="Google Shape;717;p6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718" name="Google Shape;718;p6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719" name="Google Shape;719;p67"/>
          <p:cNvPicPr preferRelativeResize="0"/>
          <p:nvPr/>
        </p:nvPicPr>
        <p:blipFill rotWithShape="1">
          <a:blip r:embed="rId4">
            <a:alphaModFix/>
          </a:blip>
          <a:srcRect b="0" l="0" r="0" t="0"/>
          <a:stretch/>
        </p:blipFill>
        <p:spPr>
          <a:xfrm>
            <a:off x="2052637" y="2349500"/>
            <a:ext cx="6848475" cy="3914775"/>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b="0" l="0" r="0" t="0"/>
          <a:stretch/>
        </p:blipFill>
        <p:spPr>
          <a:xfrm>
            <a:off x="509587" y="1196975"/>
            <a:ext cx="8153400" cy="4103687"/>
          </a:xfrm>
          <a:prstGeom prst="rect">
            <a:avLst/>
          </a:prstGeom>
          <a:noFill/>
          <a:ln>
            <a:noFill/>
          </a:ln>
        </p:spPr>
      </p:pic>
      <p:sp>
        <p:nvSpPr>
          <p:cNvPr id="219" name="Google Shape;219;p23"/>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220" name="Google Shape;220;p2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pic>
        <p:nvPicPr>
          <p:cNvPr id="221" name="Google Shape;221;p23"/>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22" name="Google Shape;222;p2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
        <p:nvSpPr>
          <p:cNvPr id="223" name="Google Shape;223;p23"/>
          <p:cNvSpPr/>
          <p:nvPr/>
        </p:nvSpPr>
        <p:spPr>
          <a:xfrm>
            <a:off x="3348037" y="2065337"/>
            <a:ext cx="431800" cy="433387"/>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000" u="none">
              <a:solidFill>
                <a:schemeClr val="dk1"/>
              </a:solidFill>
              <a:latin typeface="Arial"/>
              <a:ea typeface="Arial"/>
              <a:cs typeface="Arial"/>
              <a:sym typeface="Arial"/>
            </a:endParaRPr>
          </a:p>
        </p:txBody>
      </p:sp>
    </p:spTree>
  </p:cSld>
  <p:clrMapOvr>
    <a:masterClrMapping/>
  </p:clrMapOvr>
  <p:transition>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8"/>
          <p:cNvSpPr txBox="1"/>
          <p:nvPr/>
        </p:nvSpPr>
        <p:spPr>
          <a:xfrm>
            <a:off x="457200" y="6245225"/>
            <a:ext cx="2133600" cy="476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726" name="Google Shape;726;p68"/>
          <p:cNvSpPr txBox="1"/>
          <p:nvPr>
            <p:ph type="title"/>
          </p:nvPr>
        </p:nvSpPr>
        <p:spPr>
          <a:xfrm>
            <a:off x="687387" y="609600"/>
            <a:ext cx="84567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Propostas dos Bancos de Dados</a:t>
            </a:r>
            <a:endParaRPr/>
          </a:p>
        </p:txBody>
      </p:sp>
      <p:sp>
        <p:nvSpPr>
          <p:cNvPr id="727" name="Google Shape;727;p68"/>
          <p:cNvSpPr txBox="1"/>
          <p:nvPr>
            <p:ph idx="1" type="body"/>
          </p:nvPr>
        </p:nvSpPr>
        <p:spPr>
          <a:xfrm>
            <a:off x="457200" y="1981200"/>
            <a:ext cx="84645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500"/>
              <a:buFont typeface="Noto Sans Symbols"/>
              <a:buChar char="■"/>
            </a:pPr>
            <a:r>
              <a:rPr b="0" i="0" lang="en-US" sz="2000" u="none">
                <a:solidFill>
                  <a:schemeClr val="dk1"/>
                </a:solidFill>
                <a:latin typeface="Arial"/>
                <a:ea typeface="Arial"/>
                <a:cs typeface="Arial"/>
                <a:sym typeface="Arial"/>
              </a:rPr>
              <a:t>As aplicações devem ver os </a:t>
            </a:r>
            <a:r>
              <a:rPr b="1" i="0" lang="en-US" sz="2000" u="none">
                <a:solidFill>
                  <a:schemeClr val="dk1"/>
                </a:solidFill>
                <a:latin typeface="Arial"/>
                <a:ea typeface="Arial"/>
                <a:cs typeface="Arial"/>
                <a:sym typeface="Arial"/>
              </a:rPr>
              <a:t>dados de forma abstrata</a:t>
            </a:r>
            <a:r>
              <a:rPr b="0" i="0" lang="en-US" sz="2000" u="none">
                <a:solidFill>
                  <a:schemeClr val="dk1"/>
                </a:solidFill>
                <a:latin typeface="Arial"/>
                <a:ea typeface="Arial"/>
                <a:cs typeface="Arial"/>
                <a:sym typeface="Arial"/>
              </a:rPr>
              <a:t>, </a:t>
            </a:r>
            <a:r>
              <a:rPr b="1" i="0" lang="en-US" sz="2000" u="none">
                <a:solidFill>
                  <a:schemeClr val="dk1"/>
                </a:solidFill>
                <a:latin typeface="Arial"/>
                <a:ea typeface="Arial"/>
                <a:cs typeface="Arial"/>
                <a:sym typeface="Arial"/>
              </a:rPr>
              <a:t>independente</a:t>
            </a:r>
            <a:r>
              <a:rPr b="0" i="0" lang="en-US" sz="2000" u="none">
                <a:solidFill>
                  <a:schemeClr val="dk1"/>
                </a:solidFill>
                <a:latin typeface="Arial"/>
                <a:ea typeface="Arial"/>
                <a:cs typeface="Arial"/>
                <a:sym typeface="Arial"/>
              </a:rPr>
              <a:t> de detalhes físicos de implementação.</a:t>
            </a:r>
            <a:endParaRPr/>
          </a:p>
        </p:txBody>
      </p:sp>
      <p:sp>
        <p:nvSpPr>
          <p:cNvPr id="728" name="Google Shape;728;p6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729" name="Google Shape;729;p6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730" name="Google Shape;730;p68"/>
          <p:cNvPicPr preferRelativeResize="0"/>
          <p:nvPr/>
        </p:nvPicPr>
        <p:blipFill rotWithShape="1">
          <a:blip r:embed="rId4">
            <a:alphaModFix/>
          </a:blip>
          <a:srcRect b="0" l="0" r="0" t="0"/>
          <a:stretch/>
        </p:blipFill>
        <p:spPr>
          <a:xfrm>
            <a:off x="331787" y="3357562"/>
            <a:ext cx="4518025" cy="2232025"/>
          </a:xfrm>
          <a:prstGeom prst="rect">
            <a:avLst/>
          </a:prstGeom>
          <a:noFill/>
          <a:ln>
            <a:noFill/>
          </a:ln>
        </p:spPr>
      </p:pic>
      <p:pic>
        <p:nvPicPr>
          <p:cNvPr id="731" name="Google Shape;731;p68"/>
          <p:cNvPicPr preferRelativeResize="0"/>
          <p:nvPr/>
        </p:nvPicPr>
        <p:blipFill rotWithShape="1">
          <a:blip r:embed="rId5">
            <a:alphaModFix/>
          </a:blip>
          <a:srcRect b="0" l="0" r="0" t="0"/>
          <a:stretch/>
        </p:blipFill>
        <p:spPr>
          <a:xfrm>
            <a:off x="4975225" y="3573462"/>
            <a:ext cx="4011612" cy="2160587"/>
          </a:xfrm>
          <a:prstGeom prst="rect">
            <a:avLst/>
          </a:prstGeom>
          <a:noFill/>
          <a:ln>
            <a:noFill/>
          </a:ln>
        </p:spPr>
      </p:pic>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737" name="Google Shape;737;p69"/>
          <p:cNvSpPr txBox="1"/>
          <p:nvPr>
            <p:ph idx="4294967295" type="ctrTitle"/>
          </p:nvPr>
        </p:nvSpPr>
        <p:spPr>
          <a:xfrm>
            <a:off x="26987" y="790575"/>
            <a:ext cx="77724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Propostas dos Bancos de Dados</a:t>
            </a:r>
            <a:endParaRPr/>
          </a:p>
        </p:txBody>
      </p:sp>
      <p:sp>
        <p:nvSpPr>
          <p:cNvPr id="738" name="Google Shape;738;p69"/>
          <p:cNvSpPr txBox="1"/>
          <p:nvPr/>
        </p:nvSpPr>
        <p:spPr>
          <a:xfrm>
            <a:off x="49212" y="1547812"/>
            <a:ext cx="93471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Banco de DadosColeção de Dados Relacionados</a:t>
            </a:r>
            <a:endParaRPr/>
          </a:p>
        </p:txBody>
      </p:sp>
      <p:pic>
        <p:nvPicPr>
          <p:cNvPr id="739" name="Google Shape;739;p69"/>
          <p:cNvPicPr preferRelativeResize="0"/>
          <p:nvPr/>
        </p:nvPicPr>
        <p:blipFill rotWithShape="1">
          <a:blip r:embed="rId3">
            <a:alphaModFix/>
          </a:blip>
          <a:srcRect b="0" l="0" r="0" t="0"/>
          <a:stretch/>
        </p:blipFill>
        <p:spPr>
          <a:xfrm>
            <a:off x="395287" y="4017962"/>
            <a:ext cx="3298825" cy="1800225"/>
          </a:xfrm>
          <a:prstGeom prst="rect">
            <a:avLst/>
          </a:prstGeom>
          <a:noFill/>
          <a:ln>
            <a:noFill/>
          </a:ln>
        </p:spPr>
      </p:pic>
      <p:pic>
        <p:nvPicPr>
          <p:cNvPr id="740" name="Google Shape;740;p69"/>
          <p:cNvPicPr preferRelativeResize="0"/>
          <p:nvPr/>
        </p:nvPicPr>
        <p:blipFill rotWithShape="1">
          <a:blip r:embed="rId4">
            <a:alphaModFix/>
          </a:blip>
          <a:srcRect b="0" l="0" r="0" t="0"/>
          <a:stretch/>
        </p:blipFill>
        <p:spPr>
          <a:xfrm>
            <a:off x="7246937" y="542925"/>
            <a:ext cx="1439862" cy="495300"/>
          </a:xfrm>
          <a:prstGeom prst="rect">
            <a:avLst/>
          </a:prstGeom>
          <a:noFill/>
          <a:ln>
            <a:noFill/>
          </a:ln>
        </p:spPr>
      </p:pic>
      <p:sp>
        <p:nvSpPr>
          <p:cNvPr id="741" name="Google Shape;741;p6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742" name="Google Shape;742;p69"/>
          <p:cNvPicPr preferRelativeResize="0"/>
          <p:nvPr/>
        </p:nvPicPr>
        <p:blipFill rotWithShape="1">
          <a:blip r:embed="rId5">
            <a:alphaModFix/>
          </a:blip>
          <a:srcRect b="0" l="0" r="0" t="0"/>
          <a:stretch/>
        </p:blipFill>
        <p:spPr>
          <a:xfrm>
            <a:off x="395287" y="1944687"/>
            <a:ext cx="3808412" cy="1881187"/>
          </a:xfrm>
          <a:prstGeom prst="rect">
            <a:avLst/>
          </a:prstGeom>
          <a:noFill/>
          <a:ln>
            <a:noFill/>
          </a:ln>
        </p:spPr>
      </p:pic>
      <p:pic>
        <p:nvPicPr>
          <p:cNvPr id="743" name="Google Shape;743;p69"/>
          <p:cNvPicPr preferRelativeResize="0"/>
          <p:nvPr/>
        </p:nvPicPr>
        <p:blipFill rotWithShape="1">
          <a:blip r:embed="rId6">
            <a:alphaModFix/>
          </a:blip>
          <a:srcRect b="0" l="0" r="0" t="0"/>
          <a:stretch/>
        </p:blipFill>
        <p:spPr>
          <a:xfrm>
            <a:off x="4556125" y="2466975"/>
            <a:ext cx="4510087" cy="2324100"/>
          </a:xfrm>
          <a:prstGeom prst="rect">
            <a:avLst/>
          </a:prstGeom>
          <a:noFill/>
          <a:ln>
            <a:noFill/>
          </a:ln>
        </p:spPr>
      </p:pic>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749" name="Google Shape;749;p70"/>
          <p:cNvSpPr txBox="1"/>
          <p:nvPr>
            <p:ph idx="4294967295" type="ctrTitle"/>
          </p:nvPr>
        </p:nvSpPr>
        <p:spPr>
          <a:xfrm>
            <a:off x="0" y="1071562"/>
            <a:ext cx="77724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SGBD - Estrutura</a:t>
            </a:r>
            <a:endParaRPr/>
          </a:p>
        </p:txBody>
      </p:sp>
      <p:sp>
        <p:nvSpPr>
          <p:cNvPr id="750" name="Google Shape;750;p70"/>
          <p:cNvSpPr txBox="1"/>
          <p:nvPr/>
        </p:nvSpPr>
        <p:spPr>
          <a:xfrm>
            <a:off x="0" y="6211887"/>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751" name="Google Shape;751;p7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752" name="Google Shape;752;p70"/>
          <p:cNvPicPr preferRelativeResize="0"/>
          <p:nvPr/>
        </p:nvPicPr>
        <p:blipFill rotWithShape="1">
          <a:blip r:embed="rId4">
            <a:alphaModFix/>
          </a:blip>
          <a:srcRect b="0" l="0" r="0" t="0"/>
          <a:stretch/>
        </p:blipFill>
        <p:spPr>
          <a:xfrm>
            <a:off x="179387" y="1881187"/>
            <a:ext cx="3171825" cy="3629025"/>
          </a:xfrm>
          <a:prstGeom prst="rect">
            <a:avLst/>
          </a:prstGeom>
          <a:noFill/>
          <a:ln>
            <a:noFill/>
          </a:ln>
        </p:spPr>
      </p:pic>
      <p:pic>
        <p:nvPicPr>
          <p:cNvPr id="753" name="Google Shape;753;p70"/>
          <p:cNvPicPr preferRelativeResize="0"/>
          <p:nvPr/>
        </p:nvPicPr>
        <p:blipFill rotWithShape="1">
          <a:blip r:embed="rId5">
            <a:alphaModFix/>
          </a:blip>
          <a:srcRect b="0" l="0" r="0" t="0"/>
          <a:stretch/>
        </p:blipFill>
        <p:spPr>
          <a:xfrm>
            <a:off x="4303712" y="1868487"/>
            <a:ext cx="4391025" cy="3514725"/>
          </a:xfrm>
          <a:prstGeom prst="rect">
            <a:avLst/>
          </a:prstGeom>
          <a:noFill/>
          <a:ln>
            <a:noFill/>
          </a:ln>
        </p:spPr>
      </p:pic>
    </p:spTree>
  </p:cSld>
  <p:clrMapOvr>
    <a:masterClrMapping/>
  </p:clrMapOvr>
  <p:transition>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71"/>
          <p:cNvSpPr txBox="1"/>
          <p:nvPr>
            <p:ph type="ctrTitle"/>
          </p:nvPr>
        </p:nvSpPr>
        <p:spPr>
          <a:xfrm>
            <a:off x="2555875" y="2286000"/>
            <a:ext cx="640860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Vídeo – Porque Banco de dados</a:t>
            </a:r>
            <a:endParaRPr/>
          </a:p>
        </p:txBody>
      </p:sp>
      <p:pic>
        <p:nvPicPr>
          <p:cNvPr id="759" name="Google Shape;759;p7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760" name="Google Shape;760;p7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761" name="Google Shape;761;p7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2"/>
          <p:cNvSpPr txBox="1"/>
          <p:nvPr>
            <p:ph idx="4294967295" type="title"/>
          </p:nvPr>
        </p:nvSpPr>
        <p:spPr>
          <a:xfrm>
            <a:off x="395287" y="755650"/>
            <a:ext cx="57609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3200"/>
              <a:buFont typeface="Arial"/>
              <a:buNone/>
            </a:pPr>
            <a:r>
              <a:rPr b="0" i="0" lang="en-US" sz="3200" u="none" cap="none" strike="noStrike">
                <a:solidFill>
                  <a:srgbClr val="FF0000"/>
                </a:solidFill>
                <a:latin typeface="Arial"/>
                <a:ea typeface="Arial"/>
                <a:cs typeface="Arial"/>
                <a:sym typeface="Arial"/>
              </a:rPr>
              <a:t>O porque de Banco de dados</a:t>
            </a:r>
            <a:br>
              <a:rPr b="0" i="0" lang="en-US" sz="3200" u="none" cap="none" strike="noStrike">
                <a:solidFill>
                  <a:srgbClr val="FF0000"/>
                </a:solidFill>
                <a:latin typeface="Arial"/>
                <a:ea typeface="Arial"/>
                <a:cs typeface="Arial"/>
                <a:sym typeface="Arial"/>
              </a:rPr>
            </a:br>
            <a:endParaRPr/>
          </a:p>
        </p:txBody>
      </p:sp>
      <p:pic>
        <p:nvPicPr>
          <p:cNvPr id="769" name="Google Shape;769;p7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70" name="Google Shape;770;p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771" name="Google Shape;771;p72"/>
          <p:cNvSpPr txBox="1"/>
          <p:nvPr/>
        </p:nvSpPr>
        <p:spPr>
          <a:xfrm>
            <a:off x="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sp>
        <p:nvSpPr>
          <p:cNvPr id="772" name="Google Shape;772;p72"/>
          <p:cNvSpPr txBox="1"/>
          <p:nvPr/>
        </p:nvSpPr>
        <p:spPr>
          <a:xfrm>
            <a:off x="619125" y="1341437"/>
            <a:ext cx="6769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Arial"/>
              <a:buNone/>
            </a:pPr>
            <a:r>
              <a:rPr b="0" i="0" lang="en-US" sz="2000" u="none">
                <a:solidFill>
                  <a:schemeClr val="dk1"/>
                </a:solidFill>
                <a:latin typeface="Arial"/>
                <a:ea typeface="Arial"/>
                <a:cs typeface="Arial"/>
                <a:sym typeface="Arial"/>
              </a:rPr>
              <a:t>https://www.youtube.com/watch?v=X9AoBwV_2HM</a:t>
            </a:r>
            <a:endParaRPr/>
          </a:p>
        </p:txBody>
      </p:sp>
      <p:pic>
        <p:nvPicPr>
          <p:cNvPr descr="Video da Microsoft contando rapidamente a história dos Bancos de Dados que selecionei para uso em aula da disciplina Projeto de Bancos de Dados." id="773" name="Google Shape;773;p72" title="Banco de Dados">
            <a:hlinkClick r:id="rId4"/>
          </p:cNvPr>
          <p:cNvPicPr preferRelativeResize="0"/>
          <p:nvPr/>
        </p:nvPicPr>
        <p:blipFill>
          <a:blip r:embed="rId5">
            <a:alphaModFix/>
          </a:blip>
          <a:stretch>
            <a:fillRect/>
          </a:stretch>
        </p:blipFill>
        <p:spPr>
          <a:xfrm>
            <a:off x="1494925" y="1784947"/>
            <a:ext cx="5893300" cy="4419975"/>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1000"/>
                                        <p:tgtEl>
                                          <p:spTgt spid="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3"/>
          <p:cNvSpPr txBox="1"/>
          <p:nvPr>
            <p:ph type="title"/>
          </p:nvPr>
        </p:nvSpPr>
        <p:spPr>
          <a:xfrm>
            <a:off x="395287" y="69850"/>
            <a:ext cx="23034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780" name="Google Shape;780;p73"/>
          <p:cNvSpPr txBox="1"/>
          <p:nvPr>
            <p:ph idx="1" type="body"/>
          </p:nvPr>
        </p:nvSpPr>
        <p:spPr>
          <a:xfrm>
            <a:off x="1547812" y="1844675"/>
            <a:ext cx="7343700"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lt2"/>
              </a:buClr>
              <a:buSzPts val="1050"/>
              <a:buFont typeface="Noto Sans Symbols"/>
              <a:buChar char="■"/>
            </a:pPr>
            <a:r>
              <a:rPr lang="en-US" sz="1400"/>
              <a:t>Plano de ensino</a:t>
            </a:r>
            <a:endParaRPr sz="1400"/>
          </a:p>
          <a:p>
            <a:pPr indent="-342900" lvl="0" marL="342900" rtl="0" algn="l">
              <a:lnSpc>
                <a:spcPct val="150000"/>
              </a:lnSpc>
              <a:spcBef>
                <a:spcPts val="0"/>
              </a:spcBef>
              <a:spcAft>
                <a:spcPts val="0"/>
              </a:spcAft>
              <a:buClr>
                <a:schemeClr val="lt2"/>
              </a:buClr>
              <a:buSzPts val="1050"/>
              <a:buFont typeface="Noto Sans Symbols"/>
              <a:buChar char="■"/>
            </a:pPr>
            <a:r>
              <a:rPr lang="en-US" sz="1400"/>
              <a:t>Exercício  / </a:t>
            </a:r>
            <a:r>
              <a:rPr b="0" i="0" lang="en-US" sz="1400" u="none">
                <a:solidFill>
                  <a:schemeClr val="dk1"/>
                </a:solidFill>
                <a:latin typeface="Arial"/>
                <a:ea typeface="Arial"/>
                <a:cs typeface="Arial"/>
                <a:sym typeface="Arial"/>
              </a:rPr>
              <a:t>Corrigir o Exercício</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Processo de Projeto de Bancos de Dados</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Banco de dados</a:t>
            </a:r>
            <a:endParaRPr/>
          </a:p>
          <a:p>
            <a:pPr indent="-285750" lvl="1" marL="742950" rtl="0" algn="l">
              <a:lnSpc>
                <a:spcPct val="150000"/>
              </a:lnSpc>
              <a:spcBef>
                <a:spcPts val="280"/>
              </a:spcBef>
              <a:spcAft>
                <a:spcPts val="0"/>
              </a:spcAft>
              <a:buClr>
                <a:schemeClr val="accent2"/>
              </a:buClr>
              <a:buSzPts val="1120"/>
              <a:buFont typeface="Noto Sans Symbols"/>
              <a:buChar char="◻"/>
            </a:pPr>
            <a:r>
              <a:rPr b="0" i="0" lang="en-US" sz="1400" u="none">
                <a:solidFill>
                  <a:schemeClr val="dk1"/>
                </a:solidFill>
                <a:latin typeface="Arial"/>
                <a:ea typeface="Arial"/>
                <a:cs typeface="Arial"/>
                <a:sym typeface="Arial"/>
              </a:rPr>
              <a:t>Processamento sem BD</a:t>
            </a:r>
            <a:endParaRPr/>
          </a:p>
          <a:p>
            <a:pPr indent="-285750" lvl="1" marL="742950" rtl="0" algn="l">
              <a:lnSpc>
                <a:spcPct val="150000"/>
              </a:lnSpc>
              <a:spcBef>
                <a:spcPts val="280"/>
              </a:spcBef>
              <a:spcAft>
                <a:spcPts val="0"/>
              </a:spcAft>
              <a:buClr>
                <a:schemeClr val="accent2"/>
              </a:buClr>
              <a:buSzPts val="1120"/>
              <a:buFont typeface="Noto Sans Symbols"/>
              <a:buChar char="◻"/>
            </a:pPr>
            <a:r>
              <a:rPr b="0" i="0" lang="en-US" sz="1400" u="none">
                <a:solidFill>
                  <a:schemeClr val="dk1"/>
                </a:solidFill>
                <a:latin typeface="Arial"/>
                <a:ea typeface="Arial"/>
                <a:cs typeface="Arial"/>
                <a:sym typeface="Arial"/>
              </a:rPr>
              <a:t>Processamento com BD</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Vídeo (Porque Banco de Dados)</a:t>
            </a:r>
            <a:endParaRPr/>
          </a:p>
          <a:p>
            <a:pPr indent="-342900" lvl="0" marL="342900" rtl="0" algn="l">
              <a:lnSpc>
                <a:spcPct val="150000"/>
              </a:lnSpc>
              <a:spcBef>
                <a:spcPts val="280"/>
              </a:spcBef>
              <a:spcAft>
                <a:spcPts val="0"/>
              </a:spcAft>
              <a:buClr>
                <a:schemeClr val="lt2"/>
              </a:buClr>
              <a:buSzPts val="1050"/>
              <a:buFont typeface="Noto Sans Symbols"/>
              <a:buChar char="■"/>
            </a:pPr>
            <a:r>
              <a:rPr b="0" i="0" lang="en-US" sz="1400" u="none">
                <a:solidFill>
                  <a:schemeClr val="dk1"/>
                </a:solidFill>
                <a:latin typeface="Arial"/>
                <a:ea typeface="Arial"/>
                <a:cs typeface="Arial"/>
                <a:sym typeface="Arial"/>
              </a:rPr>
              <a:t>SGBD</a:t>
            </a:r>
            <a:endParaRPr b="0" i="0" sz="1400" u="none">
              <a:solidFill>
                <a:schemeClr val="dk1"/>
              </a:solidFill>
              <a:latin typeface="Arial"/>
              <a:ea typeface="Arial"/>
              <a:cs typeface="Arial"/>
              <a:sym typeface="Arial"/>
            </a:endParaRPr>
          </a:p>
          <a:p>
            <a:pPr indent="0" lvl="0" marL="0" rtl="0" algn="l">
              <a:lnSpc>
                <a:spcPct val="150000"/>
              </a:lnSpc>
              <a:spcBef>
                <a:spcPts val="280"/>
              </a:spcBef>
              <a:spcAft>
                <a:spcPts val="0"/>
              </a:spcAft>
              <a:buNone/>
            </a:pPr>
            <a:r>
              <a:t/>
            </a:r>
            <a:endParaRPr b="0" i="0" sz="1400" u="none">
              <a:solidFill>
                <a:schemeClr val="dk1"/>
              </a:solidFill>
              <a:latin typeface="Arial"/>
              <a:ea typeface="Arial"/>
              <a:cs typeface="Arial"/>
              <a:sym typeface="Arial"/>
            </a:endParaRPr>
          </a:p>
          <a:p>
            <a:pPr indent="-342900" lvl="0" marL="342900" rtl="0" algn="l">
              <a:lnSpc>
                <a:spcPct val="100000"/>
              </a:lnSpc>
              <a:spcBef>
                <a:spcPts val="440"/>
              </a:spcBef>
              <a:spcAft>
                <a:spcPts val="0"/>
              </a:spcAft>
              <a:buSzPts val="1650"/>
              <a:buNone/>
            </a:pPr>
            <a:r>
              <a:t/>
            </a:r>
            <a:endParaRPr b="0" i="0" sz="2200" u="none">
              <a:solidFill>
                <a:schemeClr val="dk1"/>
              </a:solidFill>
              <a:latin typeface="Arial"/>
              <a:ea typeface="Arial"/>
              <a:cs typeface="Arial"/>
              <a:sym typeface="Arial"/>
            </a:endParaRPr>
          </a:p>
          <a:p>
            <a:pPr indent="-238125" lvl="0" marL="342900" rtl="0" algn="l">
              <a:spcBef>
                <a:spcPts val="440"/>
              </a:spcBef>
              <a:spcAft>
                <a:spcPts val="0"/>
              </a:spcAft>
              <a:buSzPts val="1650"/>
              <a:buNone/>
            </a:pPr>
            <a:r>
              <a:t/>
            </a:r>
            <a:endParaRPr b="0" i="0" sz="2200" u="none">
              <a:solidFill>
                <a:schemeClr val="dk1"/>
              </a:solidFill>
              <a:latin typeface="Arial"/>
              <a:ea typeface="Arial"/>
              <a:cs typeface="Arial"/>
              <a:sym typeface="Arial"/>
            </a:endParaRPr>
          </a:p>
        </p:txBody>
      </p:sp>
      <p:sp>
        <p:nvSpPr>
          <p:cNvPr id="781" name="Google Shape;781;p7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782" name="Google Shape;782;p73"/>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02 - BD</a:t>
            </a:r>
            <a:endParaRPr/>
          </a:p>
        </p:txBody>
      </p:sp>
      <p:pic>
        <p:nvPicPr>
          <p:cNvPr id="783" name="Google Shape;783;p7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4"/>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790" name="Google Shape;790;p7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791" name="Google Shape;791;p74"/>
          <p:cNvSpPr txBox="1"/>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228600" lvl="0" marL="342900" marR="0" rtl="0" algn="r">
              <a:lnSpc>
                <a:spcPct val="90000"/>
              </a:lnSpc>
              <a:spcBef>
                <a:spcPts val="0"/>
              </a:spcBef>
              <a:spcAft>
                <a:spcPts val="0"/>
              </a:spcAft>
              <a:buClr>
                <a:schemeClr val="lt2"/>
              </a:buClr>
              <a:buSzPts val="1800"/>
              <a:buFont typeface="Noto Sans Symbols"/>
              <a:buNone/>
            </a:pPr>
            <a:r>
              <a:t/>
            </a:r>
            <a:endParaRPr b="0" i="0" sz="2400" u="none">
              <a:solidFill>
                <a:schemeClr val="dk1"/>
              </a:solidFill>
              <a:latin typeface="Arial"/>
              <a:ea typeface="Arial"/>
              <a:cs typeface="Arial"/>
              <a:sym typeface="Arial"/>
            </a:endParaRPr>
          </a:p>
          <a:p>
            <a:pPr indent="-342900" lvl="0" marL="342900" marR="0" rtl="0" algn="r">
              <a:lnSpc>
                <a:spcPct val="9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Jose.wellington@ceub.edu.br</a:t>
            </a:r>
            <a:endParaRPr/>
          </a:p>
        </p:txBody>
      </p:sp>
      <p:pic>
        <p:nvPicPr>
          <p:cNvPr id="792" name="Google Shape;792;p7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93" name="Google Shape;793;p7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Ementa da Disciplina</a:t>
            </a:r>
            <a:endParaRPr/>
          </a:p>
        </p:txBody>
      </p:sp>
      <p:sp>
        <p:nvSpPr>
          <p:cNvPr id="230" name="Google Shape;230;p2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31" name="Google Shape;231;p24"/>
          <p:cNvSpPr txBox="1"/>
          <p:nvPr/>
        </p:nvSpPr>
        <p:spPr>
          <a:xfrm>
            <a:off x="433387" y="1731962"/>
            <a:ext cx="5327650" cy="3970337"/>
          </a:xfrm>
          <a:prstGeom prst="rect">
            <a:avLst/>
          </a:prstGeom>
          <a:noFill/>
          <a:ln>
            <a:noFill/>
          </a:ln>
        </p:spPr>
        <p:txBody>
          <a:bodyPr anchorCtr="0" anchor="ctr"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Revisão de modelagem de dados; </a:t>
            </a:r>
            <a:endParaRPr/>
          </a:p>
          <a:p>
            <a:pPr indent="-342900" lvl="0" marL="342900" marR="0" rtl="0" algn="just">
              <a:lnSpc>
                <a:spcPct val="15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Modelo físico de banco de dados; </a:t>
            </a:r>
            <a:endParaRPr/>
          </a:p>
          <a:p>
            <a:pPr indent="-342900" lvl="0" marL="342900" marR="0" rtl="0" algn="just">
              <a:lnSpc>
                <a:spcPct val="15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Manipulação de banco de dados; </a:t>
            </a:r>
            <a:endParaRPr/>
          </a:p>
          <a:p>
            <a:pPr indent="-342900" lvl="0" marL="342900" marR="0" rtl="0" algn="just">
              <a:lnSpc>
                <a:spcPct val="15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Projeto físico de banco de dados; </a:t>
            </a:r>
            <a:endParaRPr/>
          </a:p>
          <a:p>
            <a:pPr indent="-342900" lvl="0" marL="342900" marR="0" rtl="0" algn="just">
              <a:lnSpc>
                <a:spcPct val="15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Administração de dados; </a:t>
            </a:r>
            <a:endParaRPr/>
          </a:p>
          <a:p>
            <a:pPr indent="-342900" lvl="0" marL="342900" marR="0" rtl="0" algn="just">
              <a:lnSpc>
                <a:spcPct val="150000"/>
              </a:lnSpc>
              <a:spcBef>
                <a:spcPts val="0"/>
              </a:spcBef>
              <a:spcAft>
                <a:spcPts val="0"/>
              </a:spcAft>
              <a:buClr>
                <a:schemeClr val="dk1"/>
              </a:buClr>
              <a:buSzPts val="2400"/>
              <a:buFont typeface="Arial"/>
              <a:buChar char="•"/>
            </a:pPr>
            <a:r>
              <a:rPr b="0" i="0" lang="en-US" sz="2400" u="none">
                <a:solidFill>
                  <a:schemeClr val="dk1"/>
                </a:solidFill>
                <a:latin typeface="Arial"/>
                <a:ea typeface="Arial"/>
                <a:cs typeface="Arial"/>
                <a:sym typeface="Arial"/>
              </a:rPr>
              <a:t>Segurança e autorização em banco de dados; </a:t>
            </a:r>
            <a:endParaRPr/>
          </a:p>
        </p:txBody>
      </p:sp>
      <p:pic>
        <p:nvPicPr>
          <p:cNvPr id="232" name="Google Shape;232;p24"/>
          <p:cNvPicPr preferRelativeResize="0"/>
          <p:nvPr/>
        </p:nvPicPr>
        <p:blipFill rotWithShape="1">
          <a:blip r:embed="rId3">
            <a:alphaModFix/>
          </a:blip>
          <a:srcRect b="0" l="0" r="0" t="0"/>
          <a:stretch/>
        </p:blipFill>
        <p:spPr>
          <a:xfrm>
            <a:off x="6011862" y="1125537"/>
            <a:ext cx="1865312" cy="1727200"/>
          </a:xfrm>
          <a:prstGeom prst="rect">
            <a:avLst/>
          </a:prstGeom>
          <a:noFill/>
          <a:ln>
            <a:noFill/>
          </a:ln>
        </p:spPr>
      </p:pic>
      <p:pic>
        <p:nvPicPr>
          <p:cNvPr id="233" name="Google Shape;233;p24"/>
          <p:cNvPicPr preferRelativeResize="0"/>
          <p:nvPr/>
        </p:nvPicPr>
        <p:blipFill rotWithShape="1">
          <a:blip r:embed="rId4">
            <a:alphaModFix/>
          </a:blip>
          <a:srcRect b="0" l="0" r="0" t="0"/>
          <a:stretch/>
        </p:blipFill>
        <p:spPr>
          <a:xfrm>
            <a:off x="6653212" y="3387725"/>
            <a:ext cx="2447925" cy="1778000"/>
          </a:xfrm>
          <a:prstGeom prst="rect">
            <a:avLst/>
          </a:prstGeom>
          <a:noFill/>
          <a:ln>
            <a:noFill/>
          </a:ln>
        </p:spPr>
      </p:pic>
      <p:pic>
        <p:nvPicPr>
          <p:cNvPr id="234" name="Google Shape;234;p24"/>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235" name="Google Shape;235;p2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Objetivo Geral</a:t>
            </a:r>
            <a:endParaRPr/>
          </a:p>
        </p:txBody>
      </p:sp>
      <p:sp>
        <p:nvSpPr>
          <p:cNvPr id="242" name="Google Shape;242;p2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43" name="Google Shape;243;p25"/>
          <p:cNvSpPr txBox="1"/>
          <p:nvPr/>
        </p:nvSpPr>
        <p:spPr>
          <a:xfrm>
            <a:off x="250825" y="1906587"/>
            <a:ext cx="5616575" cy="418465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Consolidar os conhecimentos em modelagem de dados, vinculando a base conceitual com a implementação e exploração prática de sistemas gerenciadores de banco de dados (SGBDs) com o emprego da linguagem SQL</a:t>
            </a:r>
            <a:endParaRPr/>
          </a:p>
        </p:txBody>
      </p:sp>
      <p:pic>
        <p:nvPicPr>
          <p:cNvPr id="244" name="Google Shape;244;p25"/>
          <p:cNvPicPr preferRelativeResize="0"/>
          <p:nvPr/>
        </p:nvPicPr>
        <p:blipFill rotWithShape="1">
          <a:blip r:embed="rId3">
            <a:alphaModFix/>
          </a:blip>
          <a:srcRect b="0" l="0" r="0" t="0"/>
          <a:stretch/>
        </p:blipFill>
        <p:spPr>
          <a:xfrm>
            <a:off x="6156325" y="2060575"/>
            <a:ext cx="2684462" cy="1436687"/>
          </a:xfrm>
          <a:prstGeom prst="rect">
            <a:avLst/>
          </a:prstGeom>
          <a:noFill/>
          <a:ln>
            <a:noFill/>
          </a:ln>
        </p:spPr>
      </p:pic>
      <p:pic>
        <p:nvPicPr>
          <p:cNvPr id="245" name="Google Shape;245;p25"/>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46" name="Google Shape;246;p2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Objetivo Específico</a:t>
            </a:r>
            <a:endParaRPr/>
          </a:p>
        </p:txBody>
      </p:sp>
      <p:sp>
        <p:nvSpPr>
          <p:cNvPr id="253" name="Google Shape;253;p2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54" name="Google Shape;254;p26"/>
          <p:cNvSpPr txBox="1"/>
          <p:nvPr/>
        </p:nvSpPr>
        <p:spPr>
          <a:xfrm>
            <a:off x="628650" y="1719262"/>
            <a:ext cx="4465637" cy="4108450"/>
          </a:xfrm>
          <a:prstGeom prst="rect">
            <a:avLst/>
          </a:prstGeom>
          <a:noFill/>
          <a:ln>
            <a:noFill/>
          </a:ln>
        </p:spPr>
        <p:txBody>
          <a:bodyPr anchorCtr="0" anchor="ctr"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1-4 Definir e explicar as características e fundamentos básicos dos sistemas gerenciadores de bancos de dados quanto ao emprego e funcionalidades.</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55" name="Google Shape;255;p26"/>
          <p:cNvPicPr preferRelativeResize="0"/>
          <p:nvPr/>
        </p:nvPicPr>
        <p:blipFill rotWithShape="1">
          <a:blip r:embed="rId3">
            <a:alphaModFix/>
          </a:blip>
          <a:srcRect b="0" l="0" r="0" t="0"/>
          <a:stretch/>
        </p:blipFill>
        <p:spPr>
          <a:xfrm>
            <a:off x="5651500" y="1844675"/>
            <a:ext cx="3168650" cy="1928812"/>
          </a:xfrm>
          <a:prstGeom prst="rect">
            <a:avLst/>
          </a:prstGeom>
          <a:noFill/>
          <a:ln>
            <a:noFill/>
          </a:ln>
        </p:spPr>
      </p:pic>
      <p:pic>
        <p:nvPicPr>
          <p:cNvPr id="256" name="Google Shape;256;p2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57" name="Google Shape;257;p2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type="title"/>
          </p:nvPr>
        </p:nvSpPr>
        <p:spPr>
          <a:xfrm>
            <a:off x="468312" y="4762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Objetivo Específico</a:t>
            </a:r>
            <a:endParaRPr/>
          </a:p>
        </p:txBody>
      </p:sp>
      <p:sp>
        <p:nvSpPr>
          <p:cNvPr id="264" name="Google Shape;264;p2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a:solidFill>
                  <a:schemeClr val="dk1"/>
                </a:solidFill>
                <a:latin typeface="Arial Black"/>
                <a:ea typeface="Arial Black"/>
                <a:cs typeface="Arial Black"/>
                <a:sym typeface="Arial Black"/>
              </a:rPr>
              <a:t>‹#›</a:t>
            </a:fld>
            <a:endParaRPr/>
          </a:p>
        </p:txBody>
      </p:sp>
      <p:sp>
        <p:nvSpPr>
          <p:cNvPr id="265" name="Google Shape;265;p27"/>
          <p:cNvSpPr txBox="1"/>
          <p:nvPr/>
        </p:nvSpPr>
        <p:spPr>
          <a:xfrm>
            <a:off x="395287" y="1670050"/>
            <a:ext cx="3600450" cy="344805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2400"/>
              <a:buFont typeface="Arial"/>
              <a:buNone/>
            </a:pPr>
            <a:r>
              <a:rPr b="0" i="0" lang="en-US" sz="2400" u="none">
                <a:solidFill>
                  <a:schemeClr val="dk1"/>
                </a:solidFill>
                <a:latin typeface="Arial"/>
                <a:ea typeface="Arial"/>
                <a:cs typeface="Arial"/>
                <a:sym typeface="Arial"/>
              </a:rPr>
              <a:t>2-4 Construir e executar, de forma otimizada, scripts e queries com a Linguagem de Consulta Estruturada (SQL).</a:t>
            </a:r>
            <a:endParaRPr/>
          </a:p>
          <a:p>
            <a:pPr indent="0" lvl="0" marL="0" marR="0" rtl="0" algn="l">
              <a:lnSpc>
                <a:spcPct val="100000"/>
              </a:lnSpc>
              <a:spcBef>
                <a:spcPts val="0"/>
              </a:spcBef>
              <a:spcAft>
                <a:spcPts val="0"/>
              </a:spcAft>
              <a:buNone/>
            </a:pPr>
            <a:r>
              <a:t/>
            </a:r>
            <a:endParaRPr b="0" i="0" sz="2400" u="none">
              <a:solidFill>
                <a:schemeClr val="dk1"/>
              </a:solidFill>
              <a:latin typeface="Arial"/>
              <a:ea typeface="Arial"/>
              <a:cs typeface="Arial"/>
              <a:sym typeface="Arial"/>
            </a:endParaRPr>
          </a:p>
        </p:txBody>
      </p:sp>
      <p:pic>
        <p:nvPicPr>
          <p:cNvPr id="266" name="Google Shape;266;p27"/>
          <p:cNvPicPr preferRelativeResize="0"/>
          <p:nvPr/>
        </p:nvPicPr>
        <p:blipFill rotWithShape="1">
          <a:blip r:embed="rId3">
            <a:alphaModFix/>
          </a:blip>
          <a:srcRect b="0" l="0" r="0" t="0"/>
          <a:stretch/>
        </p:blipFill>
        <p:spPr>
          <a:xfrm>
            <a:off x="4500562" y="1903412"/>
            <a:ext cx="4481512" cy="2981325"/>
          </a:xfrm>
          <a:prstGeom prst="rect">
            <a:avLst/>
          </a:prstGeom>
          <a:noFill/>
          <a:ln>
            <a:noFill/>
          </a:ln>
        </p:spPr>
      </p:pic>
      <p:pic>
        <p:nvPicPr>
          <p:cNvPr id="267" name="Google Shape;267;p2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268" name="Google Shape;268;p2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a:solidFill>
                  <a:schemeClr val="dk1"/>
                </a:solidFill>
                <a:latin typeface="Arial"/>
                <a:ea typeface="Arial"/>
                <a:cs typeface="Arial"/>
                <a:sym typeface="Arial"/>
              </a:rPr>
              <a:t>Aula 01 - Plano de Ensino e Apresentações</a:t>
            </a:r>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